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 id="2147483672" r:id="rId3"/>
  </p:sldMasterIdLst>
  <p:notesMasterIdLst>
    <p:notesMasterId r:id="rId27"/>
  </p:notesMasterIdLst>
  <p:sldIdLst>
    <p:sldId id="256" r:id="rId4"/>
    <p:sldId id="430" r:id="rId5"/>
    <p:sldId id="431" r:id="rId6"/>
    <p:sldId id="432" r:id="rId7"/>
    <p:sldId id="427" r:id="rId8"/>
    <p:sldId id="263" r:id="rId9"/>
    <p:sldId id="425" r:id="rId10"/>
    <p:sldId id="426" r:id="rId11"/>
    <p:sldId id="264" r:id="rId12"/>
    <p:sldId id="433" r:id="rId13"/>
    <p:sldId id="265" r:id="rId14"/>
    <p:sldId id="266" r:id="rId15"/>
    <p:sldId id="267" r:id="rId16"/>
    <p:sldId id="268" r:id="rId17"/>
    <p:sldId id="269" r:id="rId18"/>
    <p:sldId id="380" r:id="rId19"/>
    <p:sldId id="428" r:id="rId20"/>
    <p:sldId id="382" r:id="rId21"/>
    <p:sldId id="397" r:id="rId22"/>
    <p:sldId id="398" r:id="rId23"/>
    <p:sldId id="414" r:id="rId24"/>
    <p:sldId id="413" r:id="rId25"/>
    <p:sldId id="415" r:id="rId2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65" autoAdjust="0"/>
    <p:restoredTop sz="91606" autoAdjust="0"/>
  </p:normalViewPr>
  <p:slideViewPr>
    <p:cSldViewPr snapToGrid="0">
      <p:cViewPr varScale="1">
        <p:scale>
          <a:sx n="60" d="100"/>
          <a:sy n="60" d="100"/>
        </p:scale>
        <p:origin x="288" y="7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378FE6-9A3D-4EDD-A3DC-8FF246FE62F5}" type="datetimeFigureOut">
              <a:rPr lang="fr-FR" smtClean="0"/>
              <a:t>18/02/2019</a:t>
            </a:fld>
            <a:endParaRPr lang="fr-FR"/>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C1CEAC9-F8B4-49BE-8469-D1A0A1DE160E}" type="slidenum">
              <a:rPr lang="fr-FR" smtClean="0"/>
              <a:t>‹N°›</a:t>
            </a:fld>
            <a:endParaRPr lang="fr-FR"/>
          </a:p>
        </p:txBody>
      </p:sp>
    </p:spTree>
    <p:extLst>
      <p:ext uri="{BB962C8B-B14F-4D97-AF65-F5344CB8AC3E}">
        <p14:creationId xmlns:p14="http://schemas.microsoft.com/office/powerpoint/2010/main" val="322706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 </a:t>
            </a:r>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77044" rtl="0" eaLnBrk="1" fontAlgn="auto" latinLnBrk="0" hangingPunct="1">
              <a:lnSpc>
                <a:spcPct val="100000"/>
              </a:lnSpc>
              <a:spcBef>
                <a:spcPts val="0"/>
              </a:spcBef>
              <a:spcAft>
                <a:spcPts val="0"/>
              </a:spcAft>
              <a:buClrTx/>
              <a:buSzTx/>
              <a:buFontTx/>
              <a:buNone/>
              <a:tabLst/>
              <a:defRPr/>
            </a:pPr>
            <a:fld id="{71E7D22E-2FCF-4181-8686-08BDCDF9406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77044" rtl="0" eaLnBrk="1" fontAlgn="auto" latinLnBrk="0" hangingPunct="1">
                <a:lnSpc>
                  <a:spcPct val="100000"/>
                </a:lnSpc>
                <a:spcBef>
                  <a:spcPts val="0"/>
                </a:spcBef>
                <a:spcAft>
                  <a:spcPts val="0"/>
                </a:spcAft>
                <a:buClrTx/>
                <a:buSzTx/>
                <a:buFontTx/>
                <a:buNone/>
                <a:tabLst/>
                <a:defRPr/>
              </a:pPr>
              <a:t>2</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803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 cas de passage à une négociation </a:t>
            </a:r>
            <a:r>
              <a:rPr lang="fr-FR" dirty="0" err="1"/>
              <a:t>pluri-annuelle</a:t>
            </a:r>
            <a:r>
              <a:rPr lang="fr-FR" dirty="0"/>
              <a:t>, il faut penser à intégrer des clauses de suivi ou de révision anticipée afin de ne pas être prisonnier de la durée négociée, notamment en cas d’évènement imprévu (accord ne produisant pas les effets escomptés, retour de l’inflation…).</a:t>
            </a:r>
          </a:p>
          <a:p>
            <a:r>
              <a:rPr lang="fr-FR" dirty="0"/>
              <a:t>Dans tous les cas, prévoir un comité de suivi, avec des réunions annuelles, et des modalités de </a:t>
            </a:r>
            <a:r>
              <a:rPr lang="fr-FR" dirty="0" err="1"/>
              <a:t>ré-ouverture</a:t>
            </a:r>
            <a:r>
              <a:rPr lang="fr-FR" dirty="0"/>
              <a:t> des négociations.</a:t>
            </a:r>
          </a:p>
          <a:p>
            <a:r>
              <a:rPr lang="fr-FR" dirty="0"/>
              <a:t>En l’absence d’accord de méthode, ce sont les dispositions supplétives qui s’appliquent (lesquelles correspondent aux règles qui étaient en vigueur avant les ordonnances Macron).</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1CEAC9-F8B4-49BE-8469-D1A0A1DE160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2701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Dans les entreprises de moins de 300 salariés, l’accord doit prévoir des mesures sur au moins trois de ces domaines d'actions. </a:t>
            </a:r>
          </a:p>
          <a:p>
            <a:r>
              <a:rPr lang="fr-FR" sz="1200" kern="1200" dirty="0">
                <a:solidFill>
                  <a:schemeClr val="tx1"/>
                </a:solidFill>
                <a:effectLst/>
                <a:latin typeface="+mn-lt"/>
                <a:ea typeface="+mn-ea"/>
                <a:cs typeface="+mn-cs"/>
              </a:rPr>
              <a:t>Dans les entreprises d’au moins 300 salariés, l’accord doit prévoir des mesures sur au moins quatre de ces domaines d’actions. </a:t>
            </a:r>
          </a:p>
          <a:p>
            <a:r>
              <a:rPr lang="fr-FR" sz="1200" kern="1200" dirty="0">
                <a:solidFill>
                  <a:schemeClr val="tx1"/>
                </a:solidFill>
                <a:effectLst/>
                <a:latin typeface="+mn-lt"/>
                <a:ea typeface="+mn-ea"/>
                <a:cs typeface="+mn-cs"/>
              </a:rPr>
              <a:t>Les objectifs et les actions doivent être accompagnés d'indicateurs chiffrés.</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La rémunération effective est obligatoirement comprise dans les domaines d'action retenus par l'accord collectif.</a:t>
            </a:r>
          </a:p>
          <a:p>
            <a:r>
              <a:rPr lang="fr-FR" sz="1200" kern="1200" dirty="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1CEAC9-F8B4-49BE-8469-D1A0A1DE160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5333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Texte très vague : qui désigne ? Qui peut être candidat ? Les modalités de désignation ?</a:t>
            </a:r>
          </a:p>
          <a:p>
            <a:r>
              <a:rPr lang="fr-FR" dirty="0"/>
              <a:t>Tout ceci peut être prévu dans un accord égalité pro.</a:t>
            </a:r>
          </a:p>
          <a:p>
            <a:r>
              <a:rPr lang="fr-FR" dirty="0"/>
              <a:t>Que peut-on obtenir dans l’accord :</a:t>
            </a:r>
          </a:p>
          <a:p>
            <a:pPr marL="171450" indent="-171450">
              <a:buFontTx/>
              <a:buChar char="-"/>
            </a:pPr>
            <a:r>
              <a:rPr lang="fr-FR" dirty="0"/>
              <a:t>faire baisser le seuil d’effectif</a:t>
            </a:r>
          </a:p>
          <a:p>
            <a:pPr marL="171450" indent="-171450">
              <a:buFontTx/>
              <a:buChar char="-"/>
            </a:pPr>
            <a:r>
              <a:rPr lang="fr-FR" dirty="0"/>
              <a:t>Pas un référent mais une cellule </a:t>
            </a:r>
          </a:p>
          <a:p>
            <a:pPr marL="171450" indent="-171450">
              <a:buFontTx/>
              <a:buChar char="-"/>
            </a:pPr>
            <a:r>
              <a:rPr lang="fr-FR" dirty="0"/>
              <a:t>Détails des missions</a:t>
            </a:r>
          </a:p>
        </p:txBody>
      </p:sp>
      <p:sp>
        <p:nvSpPr>
          <p:cNvPr id="4" name="Espace réservé du numéro de diapositive 3"/>
          <p:cNvSpPr>
            <a:spLocks noGrp="1"/>
          </p:cNvSpPr>
          <p:nvPr>
            <p:ph type="sldNum" sz="quarter" idx="10"/>
          </p:nvPr>
        </p:nvSpPr>
        <p:spPr/>
        <p:txBody>
          <a:bodyPr/>
          <a:lstStyle/>
          <a:p>
            <a:fld id="{0C1CEAC9-F8B4-49BE-8469-D1A0A1DE160E}" type="slidenum">
              <a:rPr lang="fr-FR" smtClean="0"/>
              <a:t>14</a:t>
            </a:fld>
            <a:endParaRPr lang="fr-FR"/>
          </a:p>
        </p:txBody>
      </p:sp>
    </p:spTree>
    <p:extLst>
      <p:ext uri="{BB962C8B-B14F-4D97-AF65-F5344CB8AC3E}">
        <p14:creationId xmlns:p14="http://schemas.microsoft.com/office/powerpoint/2010/main" val="2402085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r>
              <a:rPr lang="fr-FR" dirty="0"/>
              <a:t>Y penser au moment constitution de la liste</a:t>
            </a:r>
          </a:p>
          <a:p>
            <a:pPr marL="171450" indent="-171450">
              <a:buFontTx/>
              <a:buChar char="-"/>
            </a:pPr>
            <a:r>
              <a:rPr lang="fr-FR" dirty="0"/>
              <a:t>Mêmes modalités que désignation secrétaire et trésorier</a:t>
            </a:r>
          </a:p>
        </p:txBody>
      </p:sp>
      <p:sp>
        <p:nvSpPr>
          <p:cNvPr id="4" name="Espace réservé du numéro de diapositive 3"/>
          <p:cNvSpPr>
            <a:spLocks noGrp="1"/>
          </p:cNvSpPr>
          <p:nvPr>
            <p:ph type="sldNum" sz="quarter" idx="10"/>
          </p:nvPr>
        </p:nvSpPr>
        <p:spPr/>
        <p:txBody>
          <a:bodyPr/>
          <a:lstStyle/>
          <a:p>
            <a:fld id="{0C1CEAC9-F8B4-49BE-8469-D1A0A1DE160E}" type="slidenum">
              <a:rPr lang="fr-FR" smtClean="0"/>
              <a:t>15</a:t>
            </a:fld>
            <a:endParaRPr lang="fr-FR"/>
          </a:p>
        </p:txBody>
      </p:sp>
    </p:spTree>
    <p:extLst>
      <p:ext uri="{BB962C8B-B14F-4D97-AF65-F5344CB8AC3E}">
        <p14:creationId xmlns:p14="http://schemas.microsoft.com/office/powerpoint/2010/main" val="2112396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Missions non-préciser dans le texte.</a:t>
            </a:r>
          </a:p>
          <a:p>
            <a:r>
              <a:rPr lang="fr-FR" dirty="0"/>
              <a:t>Peuvent être prévues dans le règlement intérieur du CSE ou dans le même accord collectif égalité pro</a:t>
            </a:r>
          </a:p>
        </p:txBody>
      </p:sp>
      <p:sp>
        <p:nvSpPr>
          <p:cNvPr id="4" name="Espace réservé du numéro de diapositive 3"/>
          <p:cNvSpPr>
            <a:spLocks noGrp="1"/>
          </p:cNvSpPr>
          <p:nvPr>
            <p:ph type="sldNum" sz="quarter" idx="10"/>
          </p:nvPr>
        </p:nvSpPr>
        <p:spPr/>
        <p:txBody>
          <a:bodyPr/>
          <a:lstStyle/>
          <a:p>
            <a:fld id="{0C1CEAC9-F8B4-49BE-8469-D1A0A1DE160E}" type="slidenum">
              <a:rPr lang="fr-FR" smtClean="0"/>
              <a:t>16</a:t>
            </a:fld>
            <a:endParaRPr lang="fr-FR"/>
          </a:p>
        </p:txBody>
      </p:sp>
    </p:spTree>
    <p:extLst>
      <p:ext uri="{BB962C8B-B14F-4D97-AF65-F5344CB8AC3E}">
        <p14:creationId xmlns:p14="http://schemas.microsoft.com/office/powerpoint/2010/main" val="988301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Missions non-préciser dans le texte.</a:t>
            </a:r>
          </a:p>
          <a:p>
            <a:r>
              <a:rPr lang="fr-FR" dirty="0"/>
              <a:t>Peuvent être prévues dans le règlement intérieur du CSE ou dans le même accord collectif égalité pro</a:t>
            </a:r>
          </a:p>
        </p:txBody>
      </p:sp>
      <p:sp>
        <p:nvSpPr>
          <p:cNvPr id="4" name="Espace réservé du numéro de diapositive 3"/>
          <p:cNvSpPr>
            <a:spLocks noGrp="1"/>
          </p:cNvSpPr>
          <p:nvPr>
            <p:ph type="sldNum" sz="quarter" idx="10"/>
          </p:nvPr>
        </p:nvSpPr>
        <p:spPr/>
        <p:txBody>
          <a:bodyPr/>
          <a:lstStyle/>
          <a:p>
            <a:fld id="{0C1CEAC9-F8B4-49BE-8469-D1A0A1DE160E}" type="slidenum">
              <a:rPr lang="fr-FR" smtClean="0"/>
              <a:t>17</a:t>
            </a:fld>
            <a:endParaRPr lang="fr-FR"/>
          </a:p>
        </p:txBody>
      </p:sp>
    </p:spTree>
    <p:extLst>
      <p:ext uri="{BB962C8B-B14F-4D97-AF65-F5344CB8AC3E}">
        <p14:creationId xmlns:p14="http://schemas.microsoft.com/office/powerpoint/2010/main" val="3862061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Ces moyens peuvent être prévus :</a:t>
            </a:r>
          </a:p>
          <a:p>
            <a:pPr marL="171450" indent="-171450">
              <a:buFontTx/>
              <a:buChar char="-"/>
            </a:pPr>
            <a:r>
              <a:rPr lang="fr-FR" dirty="0"/>
              <a:t>Soit dans le RI mais il faudra la signature de l’employeur</a:t>
            </a:r>
          </a:p>
          <a:p>
            <a:pPr marL="171450" indent="-171450">
              <a:buFontTx/>
              <a:buChar char="-"/>
            </a:pPr>
            <a:r>
              <a:rPr lang="fr-FR" dirty="0"/>
              <a:t>Soit dans l’accord </a:t>
            </a:r>
            <a:r>
              <a:rPr lang="fr-FR" dirty="0" err="1"/>
              <a:t>co</a:t>
            </a:r>
            <a:r>
              <a:rPr lang="fr-FR" dirty="0"/>
              <a:t> égalité pro</a:t>
            </a:r>
          </a:p>
        </p:txBody>
      </p:sp>
      <p:sp>
        <p:nvSpPr>
          <p:cNvPr id="4" name="Espace réservé du numéro de diapositive 3"/>
          <p:cNvSpPr>
            <a:spLocks noGrp="1"/>
          </p:cNvSpPr>
          <p:nvPr>
            <p:ph type="sldNum" sz="quarter" idx="10"/>
          </p:nvPr>
        </p:nvSpPr>
        <p:spPr/>
        <p:txBody>
          <a:bodyPr/>
          <a:lstStyle/>
          <a:p>
            <a:fld id="{0C1CEAC9-F8B4-49BE-8469-D1A0A1DE160E}" type="slidenum">
              <a:rPr lang="fr-FR" smtClean="0"/>
              <a:t>18</a:t>
            </a:fld>
            <a:endParaRPr lang="fr-FR"/>
          </a:p>
        </p:txBody>
      </p:sp>
    </p:spTree>
    <p:extLst>
      <p:ext uri="{BB962C8B-B14F-4D97-AF65-F5344CB8AC3E}">
        <p14:creationId xmlns:p14="http://schemas.microsoft.com/office/powerpoint/2010/main" val="3152704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Point de vigilance : avant de négocier un accord sur les commissions, faire le point sur les dispositions supplétives.</a:t>
            </a:r>
          </a:p>
          <a:p>
            <a:r>
              <a:rPr lang="fr-FR" dirty="0"/>
              <a:t>Rôle de la commission égalité pro est de préparer les délibérations du CSE dans le cadre de la consultation sur la politique sociale de l’entreprise, dans les domaines qui relèvent de sa compétence. </a:t>
            </a:r>
          </a:p>
          <a:p>
            <a:r>
              <a:rPr lang="fr-FR" dirty="0"/>
              <a:t>La commission égalité pro peut être un moyen d’investir cette question en faisant appel à un expert (droit à expertise). Il est également possible de faire appel à un expert libre, pour formuler des propositions d’évolutions ou d’ajustements du plan d’actions.</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1CEAC9-F8B4-49BE-8469-D1A0A1DE160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8701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I/C issue de Rebsamen (avant c’était une information sur la situation économique et sociale), là c’est une consultation, donc la CSE rend un avis.</a:t>
            </a:r>
          </a:p>
          <a:p>
            <a:r>
              <a:rPr lang="fr-FR" dirty="0"/>
              <a:t>Dans cette I/C, 12 sujets : se poser la question : est-ce que ça vaut le coup de parler de tous ces sujets tous les ans ?</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1CEAC9-F8B4-49BE-8469-D1A0A1DE160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7310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Maintien des trois blocs de négociation collective :</a:t>
            </a:r>
          </a:p>
          <a:p>
            <a:pPr marL="171450" indent="-171450">
              <a:buFontTx/>
              <a:buChar char="-"/>
            </a:pPr>
            <a:r>
              <a:rPr lang="fr-FR" dirty="0"/>
              <a:t>La rémunération, notamment les salaires effectifs, temps de travail et partage de la valeur ajoutée</a:t>
            </a:r>
          </a:p>
          <a:p>
            <a:pPr marL="171450" indent="-171450">
              <a:buFontTx/>
              <a:buChar char="-"/>
            </a:pPr>
            <a:r>
              <a:rPr lang="fr-FR" dirty="0"/>
              <a:t>L’égalité professionnelle , portant notamment sur les mesures visant à supprimer les écarts de rémunération, et la QVT</a:t>
            </a:r>
          </a:p>
          <a:p>
            <a:pPr marL="171450" indent="-171450">
              <a:buFontTx/>
              <a:buChar char="-"/>
            </a:pPr>
            <a:r>
              <a:rPr lang="fr-FR" dirty="0"/>
              <a:t>GPEC dans les entreprises et groupes d’entreprises d’au moins 300 salariés</a:t>
            </a:r>
          </a:p>
          <a:p>
            <a:pPr marL="0" indent="0">
              <a:buFontTx/>
              <a:buNone/>
            </a:pPr>
            <a:r>
              <a:rPr lang="fr-FR" dirty="0"/>
              <a:t>Avant Macron, possibilité d’engager la négo sur l’égalité pro tous les 3 ans (uniquement dans le cas où un dispositif était en cours d’application dans l’entreprise).</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1CEAC9-F8B4-49BE-8469-D1A0A1DE160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2378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5.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6.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7.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8.bin"/></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vmlDrawing" Target="../drawings/vmlDrawing9.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9.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0.xml"/><Relationship Id="rId1" Type="http://schemas.openxmlformats.org/officeDocument/2006/relationships/vmlDrawing" Target="../drawings/vmlDrawing10.vml"/><Relationship Id="rId5" Type="http://schemas.openxmlformats.org/officeDocument/2006/relationships/image" Target="../media/image3.emf"/><Relationship Id="rId4" Type="http://schemas.openxmlformats.org/officeDocument/2006/relationships/oleObject" Target="../embeddings/oleObject10.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xml"/><Relationship Id="rId1" Type="http://schemas.openxmlformats.org/officeDocument/2006/relationships/vmlDrawing" Target="../drawings/vmlDrawing12.vml"/><Relationship Id="rId5" Type="http://schemas.openxmlformats.org/officeDocument/2006/relationships/image" Target="../media/image3.emf"/><Relationship Id="rId4" Type="http://schemas.openxmlformats.org/officeDocument/2006/relationships/oleObject" Target="../embeddings/oleObject12.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3.xml"/><Relationship Id="rId1" Type="http://schemas.openxmlformats.org/officeDocument/2006/relationships/vmlDrawing" Target="../drawings/vmlDrawing13.vml"/><Relationship Id="rId5" Type="http://schemas.openxmlformats.org/officeDocument/2006/relationships/image" Target="../media/image3.emf"/><Relationship Id="rId4" Type="http://schemas.openxmlformats.org/officeDocument/2006/relationships/oleObject" Target="../embeddings/oleObject13.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4.xml"/><Relationship Id="rId1" Type="http://schemas.openxmlformats.org/officeDocument/2006/relationships/vmlDrawing" Target="../drawings/vmlDrawing14.vml"/><Relationship Id="rId5" Type="http://schemas.openxmlformats.org/officeDocument/2006/relationships/image" Target="../media/image3.emf"/><Relationship Id="rId4" Type="http://schemas.openxmlformats.org/officeDocument/2006/relationships/oleObject" Target="../embeddings/oleObject14.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5.xml"/><Relationship Id="rId1" Type="http://schemas.openxmlformats.org/officeDocument/2006/relationships/vmlDrawing" Target="../drawings/vmlDrawing15.vml"/><Relationship Id="rId5" Type="http://schemas.openxmlformats.org/officeDocument/2006/relationships/image" Target="../media/image3.emf"/><Relationship Id="rId4" Type="http://schemas.openxmlformats.org/officeDocument/2006/relationships/oleObject" Target="../embeddings/oleObject15.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6.xml"/><Relationship Id="rId1" Type="http://schemas.openxmlformats.org/officeDocument/2006/relationships/vmlDrawing" Target="../drawings/vmlDrawing16.vml"/><Relationship Id="rId5" Type="http://schemas.openxmlformats.org/officeDocument/2006/relationships/image" Target="../media/image3.emf"/><Relationship Id="rId4" Type="http://schemas.openxmlformats.org/officeDocument/2006/relationships/oleObject" Target="../embeddings/oleObject16.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7.xml"/><Relationship Id="rId1" Type="http://schemas.openxmlformats.org/officeDocument/2006/relationships/vmlDrawing" Target="../drawings/vmlDrawing17.vml"/><Relationship Id="rId5" Type="http://schemas.openxmlformats.org/officeDocument/2006/relationships/image" Target="../media/image3.emf"/><Relationship Id="rId4" Type="http://schemas.openxmlformats.org/officeDocument/2006/relationships/oleObject" Target="../embeddings/oleObject17.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8.xml"/><Relationship Id="rId1" Type="http://schemas.openxmlformats.org/officeDocument/2006/relationships/vmlDrawing" Target="../drawings/vmlDrawing18.vml"/><Relationship Id="rId5" Type="http://schemas.openxmlformats.org/officeDocument/2006/relationships/image" Target="../media/image3.emf"/><Relationship Id="rId4" Type="http://schemas.openxmlformats.org/officeDocument/2006/relationships/oleObject" Target="../embeddings/oleObject18.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9.xml"/><Relationship Id="rId1" Type="http://schemas.openxmlformats.org/officeDocument/2006/relationships/vmlDrawing" Target="../drawings/vmlDrawing19.vml"/><Relationship Id="rId5" Type="http://schemas.openxmlformats.org/officeDocument/2006/relationships/image" Target="../media/image3.emf"/><Relationship Id="rId4" Type="http://schemas.openxmlformats.org/officeDocument/2006/relationships/oleObject" Target="../embeddings/oleObject19.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0.xml"/><Relationship Id="rId1" Type="http://schemas.openxmlformats.org/officeDocument/2006/relationships/vmlDrawing" Target="../drawings/vmlDrawing20.vml"/><Relationship Id="rId5" Type="http://schemas.openxmlformats.org/officeDocument/2006/relationships/image" Target="../media/image3.emf"/><Relationship Id="rId4" Type="http://schemas.openxmlformats.org/officeDocument/2006/relationships/oleObject" Target="../embeddings/oleObject20.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1.xml"/><Relationship Id="rId1" Type="http://schemas.openxmlformats.org/officeDocument/2006/relationships/vmlDrawing" Target="../drawings/vmlDrawing21.vml"/><Relationship Id="rId5" Type="http://schemas.openxmlformats.org/officeDocument/2006/relationships/image" Target="../media/image3.emf"/><Relationship Id="rId4" Type="http://schemas.openxmlformats.org/officeDocument/2006/relationships/oleObject" Target="../embeddings/oleObject21.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2.xml"/><Relationship Id="rId1" Type="http://schemas.openxmlformats.org/officeDocument/2006/relationships/vmlDrawing" Target="../drawings/vmlDrawing22.vml"/><Relationship Id="rId5" Type="http://schemas.openxmlformats.org/officeDocument/2006/relationships/image" Target="../media/image3.emf"/><Relationship Id="rId4" Type="http://schemas.openxmlformats.org/officeDocument/2006/relationships/oleObject" Target="../embeddings/oleObject22.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3.xml"/><Relationship Id="rId1" Type="http://schemas.openxmlformats.org/officeDocument/2006/relationships/vmlDrawing" Target="../drawings/vmlDrawing23.vml"/><Relationship Id="rId5" Type="http://schemas.openxmlformats.org/officeDocument/2006/relationships/image" Target="../media/image3.emf"/><Relationship Id="rId4" Type="http://schemas.openxmlformats.org/officeDocument/2006/relationships/oleObject" Target="../embeddings/oleObject23.bin"/></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F25236-3D0C-49F4-85B7-1EA1D7EC49DF}"/>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fr-FR"/>
              <a:t>MODIFIEZ LE STYLE DU TITRE</a:t>
            </a:r>
            <a:endParaRPr lang="en-US"/>
          </a:p>
        </p:txBody>
      </p:sp>
      <p:sp>
        <p:nvSpPr>
          <p:cNvPr id="3" name="Subtitle 2">
            <a:extLst>
              <a:ext uri="{FF2B5EF4-FFF2-40B4-BE49-F238E27FC236}">
                <a16:creationId xmlns:a16="http://schemas.microsoft.com/office/drawing/2014/main" xmlns="" id="{B028E286-277D-4A5A-976E-5373A2584908}"/>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fr-FR"/>
              <a:t>Modifiez le style des sous-titres du masque</a:t>
            </a:r>
            <a:endParaRPr lang="en-US"/>
          </a:p>
        </p:txBody>
      </p:sp>
      <p:sp>
        <p:nvSpPr>
          <p:cNvPr id="4" name="Date Placeholder 3">
            <a:extLst>
              <a:ext uri="{FF2B5EF4-FFF2-40B4-BE49-F238E27FC236}">
                <a16:creationId xmlns:a16="http://schemas.microsoft.com/office/drawing/2014/main" xmlns="" id="{7688732E-2FBC-40A0-9592-860D4329C022}"/>
              </a:ext>
            </a:extLst>
          </p:cNvPr>
          <p:cNvSpPr txBox="1">
            <a:spLocks noGrp="1"/>
          </p:cNvSpPr>
          <p:nvPr>
            <p:ph type="dt" sz="half" idx="7"/>
          </p:nvPr>
        </p:nvSpPr>
        <p:spPr/>
        <p:txBody>
          <a:bodyPr/>
          <a:lstStyle>
            <a:lvl1pPr>
              <a:defRPr/>
            </a:lvl1pPr>
          </a:lstStyle>
          <a:p>
            <a:pPr lvl="0"/>
            <a:fld id="{B3CB362D-3F65-4A46-9656-BBAE628B7169}" type="datetime1">
              <a:rPr lang="fr-FR" smtClean="0"/>
              <a:t>18/02/2019</a:t>
            </a:fld>
            <a:endParaRPr lang="fr-FR"/>
          </a:p>
        </p:txBody>
      </p:sp>
      <p:sp>
        <p:nvSpPr>
          <p:cNvPr id="5" name="Footer Placeholder 4">
            <a:extLst>
              <a:ext uri="{FF2B5EF4-FFF2-40B4-BE49-F238E27FC236}">
                <a16:creationId xmlns:a16="http://schemas.microsoft.com/office/drawing/2014/main" xmlns="" id="{538A4FD8-8441-4D7A-ADE6-F2070A5298CC}"/>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xmlns="" id="{6C52937B-09BE-4F32-A0F5-0BF273B7E05D}"/>
              </a:ext>
            </a:extLst>
          </p:cNvPr>
          <p:cNvSpPr txBox="1">
            <a:spLocks noGrp="1"/>
          </p:cNvSpPr>
          <p:nvPr>
            <p:ph type="sldNum" sz="quarter" idx="8"/>
          </p:nvPr>
        </p:nvSpPr>
        <p:spPr/>
        <p:txBody>
          <a:bodyPr/>
          <a:lstStyle>
            <a:lvl1pPr>
              <a:defRPr/>
            </a:lvl1pPr>
          </a:lstStyle>
          <a:p>
            <a:pPr lvl="0"/>
            <a:fld id="{56E3711F-DEFF-44F1-A83E-BBAD49A1A922}" type="slidenum">
              <a:t>‹N°›</a:t>
            </a:fld>
            <a:endParaRPr lang="fr-FR"/>
          </a:p>
        </p:txBody>
      </p:sp>
    </p:spTree>
    <p:extLst>
      <p:ext uri="{BB962C8B-B14F-4D97-AF65-F5344CB8AC3E}">
        <p14:creationId xmlns:p14="http://schemas.microsoft.com/office/powerpoint/2010/main" val="354089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Page de titre 1">
    <p:bg>
      <p:bgPr>
        <a:solidFill>
          <a:srgbClr val="283583"/>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1" y="2125537"/>
            <a:ext cx="4076223" cy="2000353"/>
          </a:xfrm>
          <a:prstGeom prst="rect">
            <a:avLst/>
          </a:prstGeom>
        </p:spPr>
        <p:txBody>
          <a:bodyPr tIns="72000" bIns="72000" anchor="b">
            <a:noAutofit/>
          </a:bodyPr>
          <a:lstStyle>
            <a:lvl1pPr marL="0" marR="0" indent="0" algn="l" defTabSz="822777" rtl="0" eaLnBrk="1" fontAlgn="base" latinLnBrk="0" hangingPunct="1">
              <a:lnSpc>
                <a:spcPct val="100000"/>
              </a:lnSpc>
              <a:spcBef>
                <a:spcPct val="0"/>
              </a:spcBef>
              <a:spcAft>
                <a:spcPct val="0"/>
              </a:spcAft>
              <a:buClrTx/>
              <a:buSzTx/>
              <a:buFontTx/>
              <a:buNone/>
              <a:tabLst/>
              <a:defRPr kumimoji="0" lang="fr-FR" sz="3239" b="0" i="0" u="none" strike="noStrike" kern="1200" cap="all" normalizeH="0" baseline="0" dirty="0">
                <a:ln>
                  <a:noFill/>
                </a:ln>
                <a:solidFill>
                  <a:srgbClr val="6FBC85"/>
                </a:solidFill>
                <a:effectLst/>
                <a:latin typeface="Arial Black" pitchFamily="34" charset="0"/>
                <a:ea typeface="+mn-ea"/>
                <a:cs typeface="Arial" pitchFamily="34" charset="0"/>
              </a:defRPr>
            </a:lvl1pPr>
          </a:lstStyle>
          <a:p>
            <a:pPr marL="0" marR="0" lvl="0" indent="0" algn="l" defTabSz="822777" rtl="0" eaLnBrk="1" fontAlgn="base" latinLnBrk="0" hangingPunct="1">
              <a:lnSpc>
                <a:spcPct val="100000"/>
              </a:lnSpc>
              <a:spcBef>
                <a:spcPct val="0"/>
              </a:spcBef>
              <a:spcAft>
                <a:spcPct val="0"/>
              </a:spcAft>
              <a:buClrTx/>
              <a:buSzTx/>
              <a:buFontTx/>
              <a:buNone/>
              <a:tabLst/>
            </a:pPr>
            <a:r>
              <a:rPr lang="fr-FR"/>
              <a:t>Cliquez et modifiez le titre</a:t>
            </a:r>
            <a:endParaRPr lang="fr-FR" dirty="0"/>
          </a:p>
        </p:txBody>
      </p:sp>
      <p:sp>
        <p:nvSpPr>
          <p:cNvPr id="49175" name="Freeform 23"/>
          <p:cNvSpPr>
            <a:spLocks/>
          </p:cNvSpPr>
          <p:nvPr userDrawn="1"/>
        </p:nvSpPr>
        <p:spPr bwMode="auto">
          <a:xfrm>
            <a:off x="4572000" y="5476721"/>
            <a:ext cx="4076224" cy="18570"/>
          </a:xfrm>
          <a:custGeom>
            <a:avLst/>
            <a:gdLst/>
            <a:ahLst/>
            <a:cxnLst>
              <a:cxn ang="0">
                <a:pos x="27" y="0"/>
              </a:cxn>
              <a:cxn ang="0">
                <a:pos x="80" y="0"/>
              </a:cxn>
              <a:cxn ang="0">
                <a:pos x="131" y="0"/>
              </a:cxn>
              <a:cxn ang="0">
                <a:pos x="184" y="0"/>
              </a:cxn>
              <a:cxn ang="0">
                <a:pos x="238" y="0"/>
              </a:cxn>
              <a:cxn ang="0">
                <a:pos x="291" y="0"/>
              </a:cxn>
              <a:cxn ang="0">
                <a:pos x="342" y="0"/>
              </a:cxn>
              <a:cxn ang="0">
                <a:pos x="396" y="0"/>
              </a:cxn>
              <a:cxn ang="0">
                <a:pos x="449" y="0"/>
              </a:cxn>
              <a:cxn ang="0">
                <a:pos x="502" y="0"/>
              </a:cxn>
              <a:cxn ang="0">
                <a:pos x="556" y="0"/>
              </a:cxn>
              <a:cxn ang="0">
                <a:pos x="607" y="0"/>
              </a:cxn>
              <a:cxn ang="0">
                <a:pos x="660" y="0"/>
              </a:cxn>
              <a:cxn ang="0">
                <a:pos x="713" y="0"/>
              </a:cxn>
              <a:cxn ang="0">
                <a:pos x="767" y="0"/>
              </a:cxn>
              <a:cxn ang="0">
                <a:pos x="820" y="0"/>
              </a:cxn>
              <a:cxn ang="0">
                <a:pos x="871" y="0"/>
              </a:cxn>
              <a:cxn ang="0">
                <a:pos x="924" y="0"/>
              </a:cxn>
              <a:cxn ang="0">
                <a:pos x="978" y="0"/>
              </a:cxn>
              <a:cxn ang="0">
                <a:pos x="1031" y="0"/>
              </a:cxn>
              <a:cxn ang="0">
                <a:pos x="1082" y="0"/>
              </a:cxn>
              <a:cxn ang="0">
                <a:pos x="1136" y="0"/>
              </a:cxn>
              <a:cxn ang="0">
                <a:pos x="1189" y="0"/>
              </a:cxn>
              <a:cxn ang="0">
                <a:pos x="1242" y="0"/>
              </a:cxn>
              <a:cxn ang="0">
                <a:pos x="1296" y="0"/>
              </a:cxn>
              <a:cxn ang="0">
                <a:pos x="1347" y="0"/>
              </a:cxn>
              <a:cxn ang="0">
                <a:pos x="1400" y="0"/>
              </a:cxn>
              <a:cxn ang="0">
                <a:pos x="1453" y="0"/>
              </a:cxn>
              <a:cxn ang="0">
                <a:pos x="1507" y="0"/>
              </a:cxn>
              <a:cxn ang="0">
                <a:pos x="1560" y="0"/>
              </a:cxn>
              <a:cxn ang="0">
                <a:pos x="1611" y="0"/>
              </a:cxn>
              <a:cxn ang="0">
                <a:pos x="1664" y="0"/>
              </a:cxn>
              <a:cxn ang="0">
                <a:pos x="1718" y="0"/>
              </a:cxn>
              <a:cxn ang="0">
                <a:pos x="1771" y="0"/>
              </a:cxn>
              <a:cxn ang="0">
                <a:pos x="1824" y="0"/>
              </a:cxn>
              <a:cxn ang="0">
                <a:pos x="1876" y="0"/>
              </a:cxn>
              <a:cxn ang="0">
                <a:pos x="1929" y="0"/>
              </a:cxn>
              <a:cxn ang="0">
                <a:pos x="1982" y="0"/>
              </a:cxn>
              <a:cxn ang="0">
                <a:pos x="2036" y="0"/>
              </a:cxn>
              <a:cxn ang="0">
                <a:pos x="2087" y="0"/>
              </a:cxn>
              <a:cxn ang="0">
                <a:pos x="2140" y="0"/>
              </a:cxn>
              <a:cxn ang="0">
                <a:pos x="2193" y="0"/>
              </a:cxn>
              <a:cxn ang="0">
                <a:pos x="2247" y="0"/>
              </a:cxn>
              <a:cxn ang="0">
                <a:pos x="2300" y="0"/>
              </a:cxn>
              <a:cxn ang="0">
                <a:pos x="2351" y="0"/>
              </a:cxn>
              <a:cxn ang="0">
                <a:pos x="2404" y="0"/>
              </a:cxn>
              <a:cxn ang="0">
                <a:pos x="2458" y="0"/>
              </a:cxn>
              <a:cxn ang="0">
                <a:pos x="2511" y="0"/>
              </a:cxn>
              <a:cxn ang="0">
                <a:pos x="2564" y="0"/>
              </a:cxn>
              <a:cxn ang="0">
                <a:pos x="2616" y="0"/>
              </a:cxn>
              <a:cxn ang="0">
                <a:pos x="2669" y="0"/>
              </a:cxn>
              <a:cxn ang="0">
                <a:pos x="2722" y="0"/>
              </a:cxn>
              <a:cxn ang="0">
                <a:pos x="2776" y="0"/>
              </a:cxn>
              <a:cxn ang="0">
                <a:pos x="2827" y="0"/>
              </a:cxn>
            </a:cxnLst>
            <a:rect l="0" t="0" r="r" b="b"/>
            <a:pathLst>
              <a:path w="2853" h="13">
                <a:moveTo>
                  <a:pt x="0" y="13"/>
                </a:moveTo>
                <a:lnTo>
                  <a:pt x="27" y="0"/>
                </a:lnTo>
                <a:lnTo>
                  <a:pt x="53" y="13"/>
                </a:lnTo>
                <a:lnTo>
                  <a:pt x="80" y="0"/>
                </a:lnTo>
                <a:lnTo>
                  <a:pt x="104" y="13"/>
                </a:lnTo>
                <a:lnTo>
                  <a:pt x="131" y="0"/>
                </a:lnTo>
                <a:lnTo>
                  <a:pt x="158" y="13"/>
                </a:lnTo>
                <a:lnTo>
                  <a:pt x="184" y="0"/>
                </a:lnTo>
                <a:lnTo>
                  <a:pt x="211" y="13"/>
                </a:lnTo>
                <a:lnTo>
                  <a:pt x="238" y="0"/>
                </a:lnTo>
                <a:lnTo>
                  <a:pt x="264" y="13"/>
                </a:lnTo>
                <a:lnTo>
                  <a:pt x="291" y="0"/>
                </a:lnTo>
                <a:lnTo>
                  <a:pt x="318" y="13"/>
                </a:lnTo>
                <a:lnTo>
                  <a:pt x="342" y="0"/>
                </a:lnTo>
                <a:lnTo>
                  <a:pt x="369" y="13"/>
                </a:lnTo>
                <a:lnTo>
                  <a:pt x="396" y="0"/>
                </a:lnTo>
                <a:lnTo>
                  <a:pt x="422" y="13"/>
                </a:lnTo>
                <a:lnTo>
                  <a:pt x="449" y="0"/>
                </a:lnTo>
                <a:lnTo>
                  <a:pt x="476" y="13"/>
                </a:lnTo>
                <a:lnTo>
                  <a:pt x="502" y="0"/>
                </a:lnTo>
                <a:lnTo>
                  <a:pt x="529" y="13"/>
                </a:lnTo>
                <a:lnTo>
                  <a:pt x="556" y="0"/>
                </a:lnTo>
                <a:lnTo>
                  <a:pt x="582" y="13"/>
                </a:lnTo>
                <a:lnTo>
                  <a:pt x="607" y="0"/>
                </a:lnTo>
                <a:lnTo>
                  <a:pt x="633" y="13"/>
                </a:lnTo>
                <a:lnTo>
                  <a:pt x="660" y="0"/>
                </a:lnTo>
                <a:lnTo>
                  <a:pt x="687" y="13"/>
                </a:lnTo>
                <a:lnTo>
                  <a:pt x="713" y="0"/>
                </a:lnTo>
                <a:lnTo>
                  <a:pt x="740" y="13"/>
                </a:lnTo>
                <a:lnTo>
                  <a:pt x="767" y="0"/>
                </a:lnTo>
                <a:lnTo>
                  <a:pt x="793" y="13"/>
                </a:lnTo>
                <a:lnTo>
                  <a:pt x="820" y="0"/>
                </a:lnTo>
                <a:lnTo>
                  <a:pt x="844" y="13"/>
                </a:lnTo>
                <a:lnTo>
                  <a:pt x="871" y="0"/>
                </a:lnTo>
                <a:lnTo>
                  <a:pt x="898" y="13"/>
                </a:lnTo>
                <a:lnTo>
                  <a:pt x="924" y="0"/>
                </a:lnTo>
                <a:lnTo>
                  <a:pt x="951" y="13"/>
                </a:lnTo>
                <a:lnTo>
                  <a:pt x="978" y="0"/>
                </a:lnTo>
                <a:lnTo>
                  <a:pt x="1004" y="13"/>
                </a:lnTo>
                <a:lnTo>
                  <a:pt x="1031" y="0"/>
                </a:lnTo>
                <a:lnTo>
                  <a:pt x="1058" y="13"/>
                </a:lnTo>
                <a:lnTo>
                  <a:pt x="1082" y="0"/>
                </a:lnTo>
                <a:lnTo>
                  <a:pt x="1109" y="13"/>
                </a:lnTo>
                <a:lnTo>
                  <a:pt x="1136" y="0"/>
                </a:lnTo>
                <a:lnTo>
                  <a:pt x="1162" y="13"/>
                </a:lnTo>
                <a:lnTo>
                  <a:pt x="1189" y="0"/>
                </a:lnTo>
                <a:lnTo>
                  <a:pt x="1216" y="13"/>
                </a:lnTo>
                <a:lnTo>
                  <a:pt x="1242" y="0"/>
                </a:lnTo>
                <a:lnTo>
                  <a:pt x="1269" y="13"/>
                </a:lnTo>
                <a:lnTo>
                  <a:pt x="1296" y="0"/>
                </a:lnTo>
                <a:lnTo>
                  <a:pt x="1322" y="13"/>
                </a:lnTo>
                <a:lnTo>
                  <a:pt x="1347" y="0"/>
                </a:lnTo>
                <a:lnTo>
                  <a:pt x="1373" y="13"/>
                </a:lnTo>
                <a:lnTo>
                  <a:pt x="1400" y="0"/>
                </a:lnTo>
                <a:lnTo>
                  <a:pt x="1427" y="13"/>
                </a:lnTo>
                <a:lnTo>
                  <a:pt x="1453" y="0"/>
                </a:lnTo>
                <a:lnTo>
                  <a:pt x="1480" y="13"/>
                </a:lnTo>
                <a:lnTo>
                  <a:pt x="1507" y="0"/>
                </a:lnTo>
                <a:lnTo>
                  <a:pt x="1533" y="13"/>
                </a:lnTo>
                <a:lnTo>
                  <a:pt x="1560" y="0"/>
                </a:lnTo>
                <a:lnTo>
                  <a:pt x="1584" y="13"/>
                </a:lnTo>
                <a:lnTo>
                  <a:pt x="1611" y="0"/>
                </a:lnTo>
                <a:lnTo>
                  <a:pt x="1638" y="13"/>
                </a:lnTo>
                <a:lnTo>
                  <a:pt x="1664" y="0"/>
                </a:lnTo>
                <a:lnTo>
                  <a:pt x="1691" y="13"/>
                </a:lnTo>
                <a:lnTo>
                  <a:pt x="1718" y="0"/>
                </a:lnTo>
                <a:lnTo>
                  <a:pt x="1744" y="13"/>
                </a:lnTo>
                <a:lnTo>
                  <a:pt x="1771" y="0"/>
                </a:lnTo>
                <a:lnTo>
                  <a:pt x="1798" y="13"/>
                </a:lnTo>
                <a:lnTo>
                  <a:pt x="1824" y="0"/>
                </a:lnTo>
                <a:lnTo>
                  <a:pt x="1849" y="13"/>
                </a:lnTo>
                <a:lnTo>
                  <a:pt x="1876" y="0"/>
                </a:lnTo>
                <a:lnTo>
                  <a:pt x="1902" y="13"/>
                </a:lnTo>
                <a:lnTo>
                  <a:pt x="1929" y="0"/>
                </a:lnTo>
                <a:lnTo>
                  <a:pt x="1956" y="13"/>
                </a:lnTo>
                <a:lnTo>
                  <a:pt x="1982" y="0"/>
                </a:lnTo>
                <a:lnTo>
                  <a:pt x="2009" y="13"/>
                </a:lnTo>
                <a:lnTo>
                  <a:pt x="2036" y="0"/>
                </a:lnTo>
                <a:lnTo>
                  <a:pt x="2062" y="13"/>
                </a:lnTo>
                <a:lnTo>
                  <a:pt x="2087" y="0"/>
                </a:lnTo>
                <a:lnTo>
                  <a:pt x="2113" y="13"/>
                </a:lnTo>
                <a:lnTo>
                  <a:pt x="2140" y="0"/>
                </a:lnTo>
                <a:lnTo>
                  <a:pt x="2167" y="13"/>
                </a:lnTo>
                <a:lnTo>
                  <a:pt x="2193" y="0"/>
                </a:lnTo>
                <a:lnTo>
                  <a:pt x="2220" y="13"/>
                </a:lnTo>
                <a:lnTo>
                  <a:pt x="2247" y="0"/>
                </a:lnTo>
                <a:lnTo>
                  <a:pt x="2273" y="13"/>
                </a:lnTo>
                <a:lnTo>
                  <a:pt x="2300" y="0"/>
                </a:lnTo>
                <a:lnTo>
                  <a:pt x="2324" y="13"/>
                </a:lnTo>
                <a:lnTo>
                  <a:pt x="2351" y="0"/>
                </a:lnTo>
                <a:lnTo>
                  <a:pt x="2378" y="13"/>
                </a:lnTo>
                <a:lnTo>
                  <a:pt x="2404" y="0"/>
                </a:lnTo>
                <a:lnTo>
                  <a:pt x="2431" y="13"/>
                </a:lnTo>
                <a:lnTo>
                  <a:pt x="2458" y="0"/>
                </a:lnTo>
                <a:lnTo>
                  <a:pt x="2484" y="13"/>
                </a:lnTo>
                <a:lnTo>
                  <a:pt x="2511" y="0"/>
                </a:lnTo>
                <a:lnTo>
                  <a:pt x="2538" y="13"/>
                </a:lnTo>
                <a:lnTo>
                  <a:pt x="2564" y="0"/>
                </a:lnTo>
                <a:lnTo>
                  <a:pt x="2589" y="13"/>
                </a:lnTo>
                <a:lnTo>
                  <a:pt x="2616" y="0"/>
                </a:lnTo>
                <a:lnTo>
                  <a:pt x="2642" y="13"/>
                </a:lnTo>
                <a:lnTo>
                  <a:pt x="2669" y="0"/>
                </a:lnTo>
                <a:lnTo>
                  <a:pt x="2696" y="13"/>
                </a:lnTo>
                <a:lnTo>
                  <a:pt x="2722" y="0"/>
                </a:lnTo>
                <a:lnTo>
                  <a:pt x="2749" y="13"/>
                </a:lnTo>
                <a:lnTo>
                  <a:pt x="2776" y="0"/>
                </a:lnTo>
                <a:lnTo>
                  <a:pt x="2802" y="13"/>
                </a:lnTo>
                <a:lnTo>
                  <a:pt x="2827" y="0"/>
                </a:lnTo>
                <a:lnTo>
                  <a:pt x="2853" y="13"/>
                </a:lnTo>
              </a:path>
            </a:pathLst>
          </a:custGeom>
          <a:noFill/>
          <a:ln w="14288" cap="flat">
            <a:solidFill>
              <a:srgbClr val="FFFFFF"/>
            </a:solidFill>
            <a:prstDash val="solid"/>
            <a:miter lim="800000"/>
            <a:headEnd/>
            <a:tailEnd/>
          </a:ln>
        </p:spPr>
        <p:txBody>
          <a:bodyPr vert="horz" wrap="square" lIns="82279" tIns="41139" rIns="82279" bIns="41139" numCol="1" anchor="t" anchorCtr="0" compatLnSpc="1">
            <a:prstTxWarp prst="textNoShape">
              <a:avLst/>
            </a:prstTxWarp>
          </a:bodyPr>
          <a:lstStyle/>
          <a:p>
            <a:endParaRPr lang="fr-FR" sz="1620"/>
          </a:p>
        </p:txBody>
      </p:sp>
      <p:graphicFrame>
        <p:nvGraphicFramePr>
          <p:cNvPr id="24" name="Object 23" hidden="1"/>
          <p:cNvGraphicFramePr>
            <a:graphicFrameLocks noChangeAspect="1"/>
          </p:cNvGraphicFramePr>
          <p:nvPr>
            <p:custDataLst>
              <p:tags r:id="rId2"/>
            </p:custDataLst>
          </p:nvPr>
        </p:nvGraphicFramePr>
        <p:xfrm>
          <a:off x="1429" y="1429"/>
          <a:ext cx="1428" cy="1428"/>
        </p:xfrm>
        <a:graphic>
          <a:graphicData uri="http://schemas.openxmlformats.org/presentationml/2006/ole">
            <mc:AlternateContent xmlns:mc="http://schemas.openxmlformats.org/markup-compatibility/2006">
              <mc:Choice xmlns:v="urn:schemas-microsoft-com:vml" Requires="v">
                <p:oleObj spid="_x0000_s2097" name="think-cell Slide" r:id="rId4" imgW="270" imgH="270" progId="TCLayout.ActiveDocument.1">
                  <p:embed/>
                </p:oleObj>
              </mc:Choice>
              <mc:Fallback>
                <p:oleObj name="think-cell Slide" r:id="rId4" imgW="270" imgH="270" progId="TCLayout.ActiveDocument.1">
                  <p:embed/>
                  <p:pic>
                    <p:nvPicPr>
                      <p:cNvPr id="24"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9" y="1429"/>
                        <a:ext cx="1428" cy="1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Subtitle 2"/>
          <p:cNvSpPr>
            <a:spLocks noGrp="1"/>
          </p:cNvSpPr>
          <p:nvPr>
            <p:ph type="subTitle" idx="1" hasCustomPrompt="1"/>
          </p:nvPr>
        </p:nvSpPr>
        <p:spPr>
          <a:xfrm>
            <a:off x="4572001" y="4499625"/>
            <a:ext cx="4076223" cy="2091252"/>
          </a:xfrm>
          <a:prstGeom prst="rect">
            <a:avLst/>
          </a:prstGeom>
        </p:spPr>
        <p:txBody>
          <a:bodyPr>
            <a:noAutofit/>
          </a:bodyPr>
          <a:lstStyle>
            <a:lvl1pPr marL="0" marR="0" indent="0" algn="l" defTabSz="822777" rtl="0" eaLnBrk="1" fontAlgn="base" latinLnBrk="0" hangingPunct="1">
              <a:lnSpc>
                <a:spcPct val="100000"/>
              </a:lnSpc>
              <a:spcBef>
                <a:spcPct val="0"/>
              </a:spcBef>
              <a:spcAft>
                <a:spcPct val="0"/>
              </a:spcAft>
              <a:buClrTx/>
              <a:buSzTx/>
              <a:buFontTx/>
              <a:buNone/>
              <a:tabLst/>
              <a:defRPr kumimoji="0" lang="fr-FR" sz="1260" b="0" i="0" u="none" strike="noStrike" kern="1200" cap="all" normalizeH="0" baseline="0" dirty="0">
                <a:ln>
                  <a:noFill/>
                </a:ln>
                <a:solidFill>
                  <a:schemeClr val="bg1"/>
                </a:solidFill>
                <a:effectLst/>
                <a:latin typeface="+mn-lt"/>
                <a:ea typeface="+mn-ea"/>
                <a:cs typeface="Arial" pitchFamily="34" charset="0"/>
              </a:defRPr>
            </a:lvl1pPr>
            <a:lvl2pPr marL="436360" indent="0" algn="ctr">
              <a:buNone/>
              <a:defRPr>
                <a:solidFill>
                  <a:schemeClr val="tx1">
                    <a:tint val="75000"/>
                  </a:schemeClr>
                </a:solidFill>
              </a:defRPr>
            </a:lvl2pPr>
            <a:lvl3pPr marL="872720" indent="0" algn="ctr">
              <a:buNone/>
              <a:defRPr>
                <a:solidFill>
                  <a:schemeClr val="tx1">
                    <a:tint val="75000"/>
                  </a:schemeClr>
                </a:solidFill>
              </a:defRPr>
            </a:lvl3pPr>
            <a:lvl4pPr marL="1309079" indent="0" algn="ctr">
              <a:buNone/>
              <a:defRPr>
                <a:solidFill>
                  <a:schemeClr val="tx1">
                    <a:tint val="75000"/>
                  </a:schemeClr>
                </a:solidFill>
              </a:defRPr>
            </a:lvl4pPr>
            <a:lvl5pPr marL="1745439" indent="0" algn="ctr">
              <a:buNone/>
              <a:defRPr>
                <a:solidFill>
                  <a:schemeClr val="tx1">
                    <a:tint val="75000"/>
                  </a:schemeClr>
                </a:solidFill>
              </a:defRPr>
            </a:lvl5pPr>
            <a:lvl6pPr marL="2181799" indent="0" algn="ctr">
              <a:buNone/>
              <a:defRPr>
                <a:solidFill>
                  <a:schemeClr val="tx1">
                    <a:tint val="75000"/>
                  </a:schemeClr>
                </a:solidFill>
              </a:defRPr>
            </a:lvl6pPr>
            <a:lvl7pPr marL="2618159" indent="0" algn="ctr">
              <a:buNone/>
              <a:defRPr>
                <a:solidFill>
                  <a:schemeClr val="tx1">
                    <a:tint val="75000"/>
                  </a:schemeClr>
                </a:solidFill>
              </a:defRPr>
            </a:lvl7pPr>
            <a:lvl8pPr marL="3054519" indent="0" algn="ctr">
              <a:buNone/>
              <a:defRPr>
                <a:solidFill>
                  <a:schemeClr val="tx1">
                    <a:tint val="75000"/>
                  </a:schemeClr>
                </a:solidFill>
              </a:defRPr>
            </a:lvl8pPr>
            <a:lvl9pPr marL="3490878" indent="0" algn="ctr">
              <a:buNone/>
              <a:defRPr>
                <a:solidFill>
                  <a:schemeClr val="tx1">
                    <a:tint val="75000"/>
                  </a:schemeClr>
                </a:solidFill>
              </a:defRPr>
            </a:lvl9pPr>
          </a:lstStyle>
          <a:p>
            <a:pPr marL="0" marR="0" lvl="0" indent="0" algn="l" defTabSz="822777" rtl="0" eaLnBrk="1" fontAlgn="base" latinLnBrk="0" hangingPunct="1">
              <a:lnSpc>
                <a:spcPct val="100000"/>
              </a:lnSpc>
              <a:spcBef>
                <a:spcPct val="0"/>
              </a:spcBef>
              <a:spcAft>
                <a:spcPct val="0"/>
              </a:spcAft>
              <a:buClrTx/>
              <a:buSzTx/>
              <a:buFontTx/>
              <a:buNone/>
              <a:tabLst/>
            </a:pPr>
            <a:r>
              <a:rPr lang="en-US" dirty="0"/>
              <a:t>Click to edit Master title style</a:t>
            </a:r>
            <a:endParaRPr lang="fr-FR" dirty="0"/>
          </a:p>
        </p:txBody>
      </p:sp>
      <p:sp>
        <p:nvSpPr>
          <p:cNvPr id="49176" name="Freeform 24"/>
          <p:cNvSpPr>
            <a:spLocks/>
          </p:cNvSpPr>
          <p:nvPr userDrawn="1"/>
        </p:nvSpPr>
        <p:spPr bwMode="auto">
          <a:xfrm>
            <a:off x="4486275" y="495674"/>
            <a:ext cx="202883" cy="524242"/>
          </a:xfrm>
          <a:custGeom>
            <a:avLst/>
            <a:gdLst/>
            <a:ahLst/>
            <a:cxnLst>
              <a:cxn ang="0">
                <a:pos x="142" y="0"/>
              </a:cxn>
              <a:cxn ang="0">
                <a:pos x="0" y="80"/>
              </a:cxn>
              <a:cxn ang="0">
                <a:pos x="0" y="367"/>
              </a:cxn>
              <a:cxn ang="0">
                <a:pos x="142" y="287"/>
              </a:cxn>
              <a:cxn ang="0">
                <a:pos x="142" y="220"/>
              </a:cxn>
              <a:cxn ang="0">
                <a:pos x="62" y="262"/>
              </a:cxn>
              <a:cxn ang="0">
                <a:pos x="62" y="209"/>
              </a:cxn>
              <a:cxn ang="0">
                <a:pos x="142" y="167"/>
              </a:cxn>
              <a:cxn ang="0">
                <a:pos x="142" y="120"/>
              </a:cxn>
              <a:cxn ang="0">
                <a:pos x="64" y="162"/>
              </a:cxn>
              <a:cxn ang="0">
                <a:pos x="64" y="111"/>
              </a:cxn>
              <a:cxn ang="0">
                <a:pos x="142" y="69"/>
              </a:cxn>
              <a:cxn ang="0">
                <a:pos x="142" y="0"/>
              </a:cxn>
            </a:cxnLst>
            <a:rect l="0" t="0" r="r" b="b"/>
            <a:pathLst>
              <a:path w="142" h="367">
                <a:moveTo>
                  <a:pt x="142" y="0"/>
                </a:moveTo>
                <a:lnTo>
                  <a:pt x="0" y="80"/>
                </a:lnTo>
                <a:lnTo>
                  <a:pt x="0" y="367"/>
                </a:lnTo>
                <a:lnTo>
                  <a:pt x="142" y="287"/>
                </a:lnTo>
                <a:lnTo>
                  <a:pt x="142" y="220"/>
                </a:lnTo>
                <a:lnTo>
                  <a:pt x="62" y="262"/>
                </a:lnTo>
                <a:lnTo>
                  <a:pt x="62" y="209"/>
                </a:lnTo>
                <a:lnTo>
                  <a:pt x="142" y="167"/>
                </a:lnTo>
                <a:lnTo>
                  <a:pt x="142" y="120"/>
                </a:lnTo>
                <a:lnTo>
                  <a:pt x="64" y="162"/>
                </a:lnTo>
                <a:lnTo>
                  <a:pt x="64" y="111"/>
                </a:lnTo>
                <a:lnTo>
                  <a:pt x="142" y="69"/>
                </a:lnTo>
                <a:lnTo>
                  <a:pt x="142" y="0"/>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49177" name="Freeform 25"/>
          <p:cNvSpPr>
            <a:spLocks/>
          </p:cNvSpPr>
          <p:nvPr userDrawn="1"/>
        </p:nvSpPr>
        <p:spPr bwMode="auto">
          <a:xfrm>
            <a:off x="4486275" y="495674"/>
            <a:ext cx="202883" cy="524242"/>
          </a:xfrm>
          <a:custGeom>
            <a:avLst/>
            <a:gdLst/>
            <a:ahLst/>
            <a:cxnLst>
              <a:cxn ang="0">
                <a:pos x="142" y="0"/>
              </a:cxn>
              <a:cxn ang="0">
                <a:pos x="0" y="80"/>
              </a:cxn>
              <a:cxn ang="0">
                <a:pos x="0" y="367"/>
              </a:cxn>
              <a:cxn ang="0">
                <a:pos x="142" y="287"/>
              </a:cxn>
              <a:cxn ang="0">
                <a:pos x="142" y="220"/>
              </a:cxn>
              <a:cxn ang="0">
                <a:pos x="62" y="262"/>
              </a:cxn>
              <a:cxn ang="0">
                <a:pos x="62" y="209"/>
              </a:cxn>
              <a:cxn ang="0">
                <a:pos x="142" y="167"/>
              </a:cxn>
              <a:cxn ang="0">
                <a:pos x="142" y="120"/>
              </a:cxn>
              <a:cxn ang="0">
                <a:pos x="64" y="162"/>
              </a:cxn>
              <a:cxn ang="0">
                <a:pos x="64" y="111"/>
              </a:cxn>
              <a:cxn ang="0">
                <a:pos x="142" y="69"/>
              </a:cxn>
            </a:cxnLst>
            <a:rect l="0" t="0" r="r" b="b"/>
            <a:pathLst>
              <a:path w="142" h="367">
                <a:moveTo>
                  <a:pt x="142" y="0"/>
                </a:moveTo>
                <a:lnTo>
                  <a:pt x="0" y="80"/>
                </a:lnTo>
                <a:lnTo>
                  <a:pt x="0" y="367"/>
                </a:lnTo>
                <a:lnTo>
                  <a:pt x="142" y="287"/>
                </a:lnTo>
                <a:lnTo>
                  <a:pt x="142" y="220"/>
                </a:lnTo>
                <a:lnTo>
                  <a:pt x="62" y="262"/>
                </a:lnTo>
                <a:lnTo>
                  <a:pt x="62" y="209"/>
                </a:lnTo>
                <a:lnTo>
                  <a:pt x="142" y="167"/>
                </a:lnTo>
                <a:lnTo>
                  <a:pt x="142" y="120"/>
                </a:lnTo>
                <a:lnTo>
                  <a:pt x="64" y="162"/>
                </a:lnTo>
                <a:lnTo>
                  <a:pt x="64" y="111"/>
                </a:lnTo>
                <a:lnTo>
                  <a:pt x="142" y="69"/>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49178" name="Freeform 26"/>
          <p:cNvSpPr>
            <a:spLocks/>
          </p:cNvSpPr>
          <p:nvPr userDrawn="1"/>
        </p:nvSpPr>
        <p:spPr bwMode="auto">
          <a:xfrm>
            <a:off x="4251960" y="618520"/>
            <a:ext cx="208598" cy="527099"/>
          </a:xfrm>
          <a:custGeom>
            <a:avLst/>
            <a:gdLst/>
            <a:ahLst/>
            <a:cxnLst>
              <a:cxn ang="0">
                <a:pos x="146" y="0"/>
              </a:cxn>
              <a:cxn ang="0">
                <a:pos x="0" y="81"/>
              </a:cxn>
              <a:cxn ang="0">
                <a:pos x="0" y="369"/>
              </a:cxn>
              <a:cxn ang="0">
                <a:pos x="66" y="338"/>
              </a:cxn>
              <a:cxn ang="0">
                <a:pos x="66" y="212"/>
              </a:cxn>
              <a:cxn ang="0">
                <a:pos x="146" y="167"/>
              </a:cxn>
              <a:cxn ang="0">
                <a:pos x="146" y="121"/>
              </a:cxn>
              <a:cxn ang="0">
                <a:pos x="64" y="165"/>
              </a:cxn>
              <a:cxn ang="0">
                <a:pos x="64" y="114"/>
              </a:cxn>
              <a:cxn ang="0">
                <a:pos x="146" y="69"/>
              </a:cxn>
              <a:cxn ang="0">
                <a:pos x="146" y="0"/>
              </a:cxn>
            </a:cxnLst>
            <a:rect l="0" t="0" r="r" b="b"/>
            <a:pathLst>
              <a:path w="146" h="369">
                <a:moveTo>
                  <a:pt x="146" y="0"/>
                </a:moveTo>
                <a:lnTo>
                  <a:pt x="0" y="81"/>
                </a:lnTo>
                <a:lnTo>
                  <a:pt x="0" y="369"/>
                </a:lnTo>
                <a:lnTo>
                  <a:pt x="66" y="338"/>
                </a:lnTo>
                <a:lnTo>
                  <a:pt x="66" y="212"/>
                </a:lnTo>
                <a:lnTo>
                  <a:pt x="146" y="167"/>
                </a:lnTo>
                <a:lnTo>
                  <a:pt x="146" y="121"/>
                </a:lnTo>
                <a:lnTo>
                  <a:pt x="64" y="165"/>
                </a:lnTo>
                <a:lnTo>
                  <a:pt x="64" y="114"/>
                </a:lnTo>
                <a:lnTo>
                  <a:pt x="146" y="69"/>
                </a:lnTo>
                <a:lnTo>
                  <a:pt x="146" y="0"/>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49179" name="Freeform 27"/>
          <p:cNvSpPr>
            <a:spLocks/>
          </p:cNvSpPr>
          <p:nvPr userDrawn="1"/>
        </p:nvSpPr>
        <p:spPr bwMode="auto">
          <a:xfrm>
            <a:off x="4251960" y="618520"/>
            <a:ext cx="208598" cy="527099"/>
          </a:xfrm>
          <a:custGeom>
            <a:avLst/>
            <a:gdLst/>
            <a:ahLst/>
            <a:cxnLst>
              <a:cxn ang="0">
                <a:pos x="146" y="0"/>
              </a:cxn>
              <a:cxn ang="0">
                <a:pos x="0" y="81"/>
              </a:cxn>
              <a:cxn ang="0">
                <a:pos x="0" y="369"/>
              </a:cxn>
              <a:cxn ang="0">
                <a:pos x="66" y="338"/>
              </a:cxn>
              <a:cxn ang="0">
                <a:pos x="66" y="212"/>
              </a:cxn>
              <a:cxn ang="0">
                <a:pos x="146" y="167"/>
              </a:cxn>
              <a:cxn ang="0">
                <a:pos x="146" y="121"/>
              </a:cxn>
              <a:cxn ang="0">
                <a:pos x="64" y="165"/>
              </a:cxn>
              <a:cxn ang="0">
                <a:pos x="64" y="114"/>
              </a:cxn>
              <a:cxn ang="0">
                <a:pos x="146" y="69"/>
              </a:cxn>
            </a:cxnLst>
            <a:rect l="0" t="0" r="r" b="b"/>
            <a:pathLst>
              <a:path w="146" h="369">
                <a:moveTo>
                  <a:pt x="146" y="0"/>
                </a:moveTo>
                <a:lnTo>
                  <a:pt x="0" y="81"/>
                </a:lnTo>
                <a:lnTo>
                  <a:pt x="0" y="369"/>
                </a:lnTo>
                <a:lnTo>
                  <a:pt x="66" y="338"/>
                </a:lnTo>
                <a:lnTo>
                  <a:pt x="66" y="212"/>
                </a:lnTo>
                <a:lnTo>
                  <a:pt x="146" y="167"/>
                </a:lnTo>
                <a:lnTo>
                  <a:pt x="146" y="121"/>
                </a:lnTo>
                <a:lnTo>
                  <a:pt x="64" y="165"/>
                </a:lnTo>
                <a:lnTo>
                  <a:pt x="64" y="114"/>
                </a:lnTo>
                <a:lnTo>
                  <a:pt x="146" y="69"/>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49180" name="Freeform 28"/>
          <p:cNvSpPr>
            <a:spLocks/>
          </p:cNvSpPr>
          <p:nvPr userDrawn="1"/>
        </p:nvSpPr>
        <p:spPr bwMode="auto">
          <a:xfrm>
            <a:off x="3994785" y="752795"/>
            <a:ext cx="237173" cy="459962"/>
          </a:xfrm>
          <a:custGeom>
            <a:avLst/>
            <a:gdLst/>
            <a:ahLst/>
            <a:cxnLst>
              <a:cxn ang="0">
                <a:pos x="71" y="0"/>
              </a:cxn>
              <a:cxn ang="0">
                <a:pos x="35" y="20"/>
              </a:cxn>
              <a:cxn ang="0">
                <a:pos x="12" y="39"/>
              </a:cxn>
              <a:cxn ang="0">
                <a:pos x="1" y="68"/>
              </a:cxn>
              <a:cxn ang="0">
                <a:pos x="3" y="105"/>
              </a:cxn>
              <a:cxn ang="0">
                <a:pos x="16" y="135"/>
              </a:cxn>
              <a:cxn ang="0">
                <a:pos x="33" y="144"/>
              </a:cxn>
              <a:cxn ang="0">
                <a:pos x="54" y="139"/>
              </a:cxn>
              <a:cxn ang="0">
                <a:pos x="75" y="128"/>
              </a:cxn>
              <a:cxn ang="0">
                <a:pos x="75" y="97"/>
              </a:cxn>
              <a:cxn ang="0">
                <a:pos x="52" y="110"/>
              </a:cxn>
              <a:cxn ang="0">
                <a:pos x="38" y="114"/>
              </a:cxn>
              <a:cxn ang="0">
                <a:pos x="30" y="108"/>
              </a:cxn>
              <a:cxn ang="0">
                <a:pos x="26" y="82"/>
              </a:cxn>
              <a:cxn ang="0">
                <a:pos x="30" y="60"/>
              </a:cxn>
              <a:cxn ang="0">
                <a:pos x="46" y="45"/>
              </a:cxn>
              <a:cxn ang="0">
                <a:pos x="61" y="36"/>
              </a:cxn>
              <a:cxn ang="0">
                <a:pos x="71" y="30"/>
              </a:cxn>
            </a:cxnLst>
            <a:rect l="0" t="0" r="r" b="b"/>
            <a:pathLst>
              <a:path w="75" h="145">
                <a:moveTo>
                  <a:pt x="71" y="0"/>
                </a:moveTo>
                <a:cubicBezTo>
                  <a:pt x="71" y="0"/>
                  <a:pt x="40" y="16"/>
                  <a:pt x="35" y="20"/>
                </a:cubicBezTo>
                <a:cubicBezTo>
                  <a:pt x="29" y="23"/>
                  <a:pt x="19" y="30"/>
                  <a:pt x="12" y="39"/>
                </a:cubicBezTo>
                <a:cubicBezTo>
                  <a:pt x="4" y="50"/>
                  <a:pt x="2" y="58"/>
                  <a:pt x="1" y="68"/>
                </a:cubicBezTo>
                <a:cubicBezTo>
                  <a:pt x="0" y="81"/>
                  <a:pt x="0" y="90"/>
                  <a:pt x="3" y="105"/>
                </a:cubicBezTo>
                <a:cubicBezTo>
                  <a:pt x="5" y="116"/>
                  <a:pt x="11" y="130"/>
                  <a:pt x="16" y="135"/>
                </a:cubicBezTo>
                <a:cubicBezTo>
                  <a:pt x="23" y="141"/>
                  <a:pt x="28" y="143"/>
                  <a:pt x="33" y="144"/>
                </a:cubicBezTo>
                <a:cubicBezTo>
                  <a:pt x="41" y="145"/>
                  <a:pt x="54" y="139"/>
                  <a:pt x="54" y="139"/>
                </a:cubicBezTo>
                <a:cubicBezTo>
                  <a:pt x="75" y="128"/>
                  <a:pt x="75" y="128"/>
                  <a:pt x="75" y="128"/>
                </a:cubicBezTo>
                <a:cubicBezTo>
                  <a:pt x="75" y="97"/>
                  <a:pt x="75" y="97"/>
                  <a:pt x="75" y="97"/>
                </a:cubicBezTo>
                <a:cubicBezTo>
                  <a:pt x="75" y="97"/>
                  <a:pt x="55" y="108"/>
                  <a:pt x="52" y="110"/>
                </a:cubicBezTo>
                <a:cubicBezTo>
                  <a:pt x="49" y="112"/>
                  <a:pt x="42" y="114"/>
                  <a:pt x="38" y="114"/>
                </a:cubicBezTo>
                <a:cubicBezTo>
                  <a:pt x="35" y="114"/>
                  <a:pt x="32" y="113"/>
                  <a:pt x="30" y="108"/>
                </a:cubicBezTo>
                <a:cubicBezTo>
                  <a:pt x="28" y="103"/>
                  <a:pt x="26" y="90"/>
                  <a:pt x="26" y="82"/>
                </a:cubicBezTo>
                <a:cubicBezTo>
                  <a:pt x="26" y="74"/>
                  <a:pt x="27" y="66"/>
                  <a:pt x="30" y="60"/>
                </a:cubicBezTo>
                <a:cubicBezTo>
                  <a:pt x="35" y="52"/>
                  <a:pt x="41" y="48"/>
                  <a:pt x="46" y="45"/>
                </a:cubicBezTo>
                <a:cubicBezTo>
                  <a:pt x="52" y="40"/>
                  <a:pt x="61" y="36"/>
                  <a:pt x="61" y="36"/>
                </a:cubicBezTo>
                <a:cubicBezTo>
                  <a:pt x="71" y="30"/>
                  <a:pt x="71" y="30"/>
                  <a:pt x="71" y="30"/>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49181" name="Freeform 29"/>
          <p:cNvSpPr>
            <a:spLocks/>
          </p:cNvSpPr>
          <p:nvPr userDrawn="1"/>
        </p:nvSpPr>
        <p:spPr bwMode="auto">
          <a:xfrm>
            <a:off x="4832033" y="755652"/>
            <a:ext cx="238602" cy="457105"/>
          </a:xfrm>
          <a:custGeom>
            <a:avLst/>
            <a:gdLst/>
            <a:ahLst/>
            <a:cxnLst>
              <a:cxn ang="0">
                <a:pos x="71" y="0"/>
              </a:cxn>
              <a:cxn ang="0">
                <a:pos x="35" y="19"/>
              </a:cxn>
              <a:cxn ang="0">
                <a:pos x="12" y="38"/>
              </a:cxn>
              <a:cxn ang="0">
                <a:pos x="1" y="68"/>
              </a:cxn>
              <a:cxn ang="0">
                <a:pos x="3" y="105"/>
              </a:cxn>
              <a:cxn ang="0">
                <a:pos x="16" y="135"/>
              </a:cxn>
              <a:cxn ang="0">
                <a:pos x="33" y="144"/>
              </a:cxn>
              <a:cxn ang="0">
                <a:pos x="54" y="138"/>
              </a:cxn>
              <a:cxn ang="0">
                <a:pos x="75" y="128"/>
              </a:cxn>
              <a:cxn ang="0">
                <a:pos x="75" y="97"/>
              </a:cxn>
              <a:cxn ang="0">
                <a:pos x="52" y="110"/>
              </a:cxn>
              <a:cxn ang="0">
                <a:pos x="38" y="114"/>
              </a:cxn>
              <a:cxn ang="0">
                <a:pos x="30" y="108"/>
              </a:cxn>
              <a:cxn ang="0">
                <a:pos x="25" y="81"/>
              </a:cxn>
              <a:cxn ang="0">
                <a:pos x="30" y="60"/>
              </a:cxn>
              <a:cxn ang="0">
                <a:pos x="46" y="44"/>
              </a:cxn>
              <a:cxn ang="0">
                <a:pos x="61" y="35"/>
              </a:cxn>
              <a:cxn ang="0">
                <a:pos x="71" y="29"/>
              </a:cxn>
            </a:cxnLst>
            <a:rect l="0" t="0" r="r" b="b"/>
            <a:pathLst>
              <a:path w="75" h="144">
                <a:moveTo>
                  <a:pt x="71" y="0"/>
                </a:moveTo>
                <a:cubicBezTo>
                  <a:pt x="71" y="0"/>
                  <a:pt x="40" y="16"/>
                  <a:pt x="35" y="19"/>
                </a:cubicBezTo>
                <a:cubicBezTo>
                  <a:pt x="29" y="23"/>
                  <a:pt x="19" y="30"/>
                  <a:pt x="12" y="38"/>
                </a:cubicBezTo>
                <a:cubicBezTo>
                  <a:pt x="4" y="50"/>
                  <a:pt x="2" y="58"/>
                  <a:pt x="1" y="68"/>
                </a:cubicBezTo>
                <a:cubicBezTo>
                  <a:pt x="0" y="81"/>
                  <a:pt x="0" y="90"/>
                  <a:pt x="3" y="105"/>
                </a:cubicBezTo>
                <a:cubicBezTo>
                  <a:pt x="5" y="116"/>
                  <a:pt x="11" y="130"/>
                  <a:pt x="16" y="135"/>
                </a:cubicBezTo>
                <a:cubicBezTo>
                  <a:pt x="23" y="141"/>
                  <a:pt x="28" y="143"/>
                  <a:pt x="33" y="144"/>
                </a:cubicBezTo>
                <a:cubicBezTo>
                  <a:pt x="40" y="144"/>
                  <a:pt x="54" y="138"/>
                  <a:pt x="54" y="138"/>
                </a:cubicBezTo>
                <a:cubicBezTo>
                  <a:pt x="75" y="128"/>
                  <a:pt x="75" y="128"/>
                  <a:pt x="75" y="128"/>
                </a:cubicBezTo>
                <a:cubicBezTo>
                  <a:pt x="75" y="97"/>
                  <a:pt x="75" y="97"/>
                  <a:pt x="75" y="97"/>
                </a:cubicBezTo>
                <a:cubicBezTo>
                  <a:pt x="75" y="97"/>
                  <a:pt x="55" y="108"/>
                  <a:pt x="52" y="110"/>
                </a:cubicBezTo>
                <a:cubicBezTo>
                  <a:pt x="48" y="111"/>
                  <a:pt x="41" y="114"/>
                  <a:pt x="38" y="114"/>
                </a:cubicBezTo>
                <a:cubicBezTo>
                  <a:pt x="34" y="114"/>
                  <a:pt x="32" y="113"/>
                  <a:pt x="30" y="108"/>
                </a:cubicBezTo>
                <a:cubicBezTo>
                  <a:pt x="28" y="103"/>
                  <a:pt x="25" y="89"/>
                  <a:pt x="25" y="81"/>
                </a:cubicBezTo>
                <a:cubicBezTo>
                  <a:pt x="25" y="74"/>
                  <a:pt x="27" y="65"/>
                  <a:pt x="30" y="60"/>
                </a:cubicBezTo>
                <a:cubicBezTo>
                  <a:pt x="35" y="52"/>
                  <a:pt x="41" y="47"/>
                  <a:pt x="46" y="44"/>
                </a:cubicBezTo>
                <a:cubicBezTo>
                  <a:pt x="52" y="40"/>
                  <a:pt x="61" y="35"/>
                  <a:pt x="61" y="35"/>
                </a:cubicBezTo>
                <a:cubicBezTo>
                  <a:pt x="71" y="29"/>
                  <a:pt x="71" y="29"/>
                  <a:pt x="71" y="29"/>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49182" name="Freeform 30"/>
          <p:cNvSpPr>
            <a:spLocks/>
          </p:cNvSpPr>
          <p:nvPr userDrawn="1"/>
        </p:nvSpPr>
        <p:spPr bwMode="auto">
          <a:xfrm>
            <a:off x="4597718" y="892783"/>
            <a:ext cx="237173" cy="459962"/>
          </a:xfrm>
          <a:custGeom>
            <a:avLst/>
            <a:gdLst/>
            <a:ahLst/>
            <a:cxnLst>
              <a:cxn ang="0">
                <a:pos x="71" y="0"/>
              </a:cxn>
              <a:cxn ang="0">
                <a:pos x="35" y="20"/>
              </a:cxn>
              <a:cxn ang="0">
                <a:pos x="12" y="39"/>
              </a:cxn>
              <a:cxn ang="0">
                <a:pos x="1" y="68"/>
              </a:cxn>
              <a:cxn ang="0">
                <a:pos x="3" y="105"/>
              </a:cxn>
              <a:cxn ang="0">
                <a:pos x="16" y="135"/>
              </a:cxn>
              <a:cxn ang="0">
                <a:pos x="33" y="144"/>
              </a:cxn>
              <a:cxn ang="0">
                <a:pos x="54" y="139"/>
              </a:cxn>
              <a:cxn ang="0">
                <a:pos x="75" y="128"/>
              </a:cxn>
              <a:cxn ang="0">
                <a:pos x="75" y="62"/>
              </a:cxn>
              <a:cxn ang="0">
                <a:pos x="49" y="76"/>
              </a:cxn>
              <a:cxn ang="0">
                <a:pos x="49" y="113"/>
              </a:cxn>
              <a:cxn ang="0">
                <a:pos x="40" y="116"/>
              </a:cxn>
              <a:cxn ang="0">
                <a:pos x="30" y="109"/>
              </a:cxn>
              <a:cxn ang="0">
                <a:pos x="26" y="82"/>
              </a:cxn>
              <a:cxn ang="0">
                <a:pos x="30" y="60"/>
              </a:cxn>
              <a:cxn ang="0">
                <a:pos x="46" y="45"/>
              </a:cxn>
              <a:cxn ang="0">
                <a:pos x="61" y="36"/>
              </a:cxn>
              <a:cxn ang="0">
                <a:pos x="71" y="30"/>
              </a:cxn>
            </a:cxnLst>
            <a:rect l="0" t="0" r="r" b="b"/>
            <a:pathLst>
              <a:path w="75" h="145">
                <a:moveTo>
                  <a:pt x="71" y="0"/>
                </a:moveTo>
                <a:cubicBezTo>
                  <a:pt x="71" y="0"/>
                  <a:pt x="40" y="17"/>
                  <a:pt x="35" y="20"/>
                </a:cubicBezTo>
                <a:cubicBezTo>
                  <a:pt x="29" y="23"/>
                  <a:pt x="19" y="31"/>
                  <a:pt x="12" y="39"/>
                </a:cubicBezTo>
                <a:cubicBezTo>
                  <a:pt x="4" y="50"/>
                  <a:pt x="2" y="58"/>
                  <a:pt x="1" y="68"/>
                </a:cubicBezTo>
                <a:cubicBezTo>
                  <a:pt x="0" y="81"/>
                  <a:pt x="0" y="91"/>
                  <a:pt x="3" y="105"/>
                </a:cubicBezTo>
                <a:cubicBezTo>
                  <a:pt x="5" y="117"/>
                  <a:pt x="11" y="131"/>
                  <a:pt x="16" y="135"/>
                </a:cubicBezTo>
                <a:cubicBezTo>
                  <a:pt x="23" y="141"/>
                  <a:pt x="28" y="144"/>
                  <a:pt x="33" y="144"/>
                </a:cubicBezTo>
                <a:cubicBezTo>
                  <a:pt x="40" y="145"/>
                  <a:pt x="54" y="139"/>
                  <a:pt x="54" y="139"/>
                </a:cubicBezTo>
                <a:cubicBezTo>
                  <a:pt x="75" y="128"/>
                  <a:pt x="75" y="128"/>
                  <a:pt x="75" y="128"/>
                </a:cubicBezTo>
                <a:cubicBezTo>
                  <a:pt x="75" y="62"/>
                  <a:pt x="75" y="62"/>
                  <a:pt x="75" y="62"/>
                </a:cubicBezTo>
                <a:cubicBezTo>
                  <a:pt x="49" y="76"/>
                  <a:pt x="49" y="76"/>
                  <a:pt x="49" y="76"/>
                </a:cubicBezTo>
                <a:cubicBezTo>
                  <a:pt x="49" y="76"/>
                  <a:pt x="49" y="112"/>
                  <a:pt x="49" y="113"/>
                </a:cubicBezTo>
                <a:cubicBezTo>
                  <a:pt x="45" y="114"/>
                  <a:pt x="43" y="116"/>
                  <a:pt x="40" y="116"/>
                </a:cubicBezTo>
                <a:cubicBezTo>
                  <a:pt x="36" y="116"/>
                  <a:pt x="32" y="114"/>
                  <a:pt x="30" y="109"/>
                </a:cubicBezTo>
                <a:cubicBezTo>
                  <a:pt x="28" y="103"/>
                  <a:pt x="26" y="90"/>
                  <a:pt x="26" y="82"/>
                </a:cubicBezTo>
                <a:cubicBezTo>
                  <a:pt x="26" y="74"/>
                  <a:pt x="27" y="66"/>
                  <a:pt x="30" y="60"/>
                </a:cubicBezTo>
                <a:cubicBezTo>
                  <a:pt x="35" y="52"/>
                  <a:pt x="41" y="48"/>
                  <a:pt x="46" y="45"/>
                </a:cubicBezTo>
                <a:cubicBezTo>
                  <a:pt x="52" y="41"/>
                  <a:pt x="61" y="36"/>
                  <a:pt x="61" y="36"/>
                </a:cubicBezTo>
                <a:cubicBezTo>
                  <a:pt x="71" y="30"/>
                  <a:pt x="71" y="30"/>
                  <a:pt x="71" y="30"/>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49183" name="Freeform 31"/>
          <p:cNvSpPr>
            <a:spLocks/>
          </p:cNvSpPr>
          <p:nvPr userDrawn="1"/>
        </p:nvSpPr>
        <p:spPr bwMode="auto">
          <a:xfrm>
            <a:off x="4361975" y="1009917"/>
            <a:ext cx="238602" cy="459962"/>
          </a:xfrm>
          <a:custGeom>
            <a:avLst/>
            <a:gdLst/>
            <a:ahLst/>
            <a:cxnLst>
              <a:cxn ang="0">
                <a:pos x="71" y="0"/>
              </a:cxn>
              <a:cxn ang="0">
                <a:pos x="34" y="20"/>
              </a:cxn>
              <a:cxn ang="0">
                <a:pos x="12" y="39"/>
              </a:cxn>
              <a:cxn ang="0">
                <a:pos x="1" y="68"/>
              </a:cxn>
              <a:cxn ang="0">
                <a:pos x="2" y="106"/>
              </a:cxn>
              <a:cxn ang="0">
                <a:pos x="16" y="135"/>
              </a:cxn>
              <a:cxn ang="0">
                <a:pos x="33" y="144"/>
              </a:cxn>
              <a:cxn ang="0">
                <a:pos x="54" y="139"/>
              </a:cxn>
              <a:cxn ang="0">
                <a:pos x="75" y="128"/>
              </a:cxn>
              <a:cxn ang="0">
                <a:pos x="75" y="98"/>
              </a:cxn>
              <a:cxn ang="0">
                <a:pos x="51" y="110"/>
              </a:cxn>
              <a:cxn ang="0">
                <a:pos x="38" y="115"/>
              </a:cxn>
              <a:cxn ang="0">
                <a:pos x="30" y="109"/>
              </a:cxn>
              <a:cxn ang="0">
                <a:pos x="25" y="82"/>
              </a:cxn>
              <a:cxn ang="0">
                <a:pos x="30" y="60"/>
              </a:cxn>
              <a:cxn ang="0">
                <a:pos x="45" y="45"/>
              </a:cxn>
              <a:cxn ang="0">
                <a:pos x="60" y="36"/>
              </a:cxn>
              <a:cxn ang="0">
                <a:pos x="71" y="30"/>
              </a:cxn>
            </a:cxnLst>
            <a:rect l="0" t="0" r="r" b="b"/>
            <a:pathLst>
              <a:path w="75" h="145">
                <a:moveTo>
                  <a:pt x="71" y="0"/>
                </a:moveTo>
                <a:cubicBezTo>
                  <a:pt x="71" y="0"/>
                  <a:pt x="40" y="17"/>
                  <a:pt x="34" y="20"/>
                </a:cubicBezTo>
                <a:cubicBezTo>
                  <a:pt x="29" y="23"/>
                  <a:pt x="18" y="31"/>
                  <a:pt x="12" y="39"/>
                </a:cubicBezTo>
                <a:cubicBezTo>
                  <a:pt x="3" y="50"/>
                  <a:pt x="2" y="58"/>
                  <a:pt x="1" y="68"/>
                </a:cubicBezTo>
                <a:cubicBezTo>
                  <a:pt x="0" y="81"/>
                  <a:pt x="0" y="91"/>
                  <a:pt x="2" y="106"/>
                </a:cubicBezTo>
                <a:cubicBezTo>
                  <a:pt x="4" y="117"/>
                  <a:pt x="11" y="131"/>
                  <a:pt x="16" y="135"/>
                </a:cubicBezTo>
                <a:cubicBezTo>
                  <a:pt x="23" y="142"/>
                  <a:pt x="27" y="144"/>
                  <a:pt x="33" y="144"/>
                </a:cubicBezTo>
                <a:cubicBezTo>
                  <a:pt x="40" y="145"/>
                  <a:pt x="54" y="139"/>
                  <a:pt x="54" y="139"/>
                </a:cubicBezTo>
                <a:cubicBezTo>
                  <a:pt x="75" y="128"/>
                  <a:pt x="75" y="128"/>
                  <a:pt x="75" y="128"/>
                </a:cubicBezTo>
                <a:cubicBezTo>
                  <a:pt x="75" y="98"/>
                  <a:pt x="75" y="98"/>
                  <a:pt x="75" y="98"/>
                </a:cubicBezTo>
                <a:cubicBezTo>
                  <a:pt x="75" y="98"/>
                  <a:pt x="55" y="109"/>
                  <a:pt x="51" y="110"/>
                </a:cubicBezTo>
                <a:cubicBezTo>
                  <a:pt x="48" y="112"/>
                  <a:pt x="41" y="115"/>
                  <a:pt x="38" y="115"/>
                </a:cubicBezTo>
                <a:cubicBezTo>
                  <a:pt x="34" y="115"/>
                  <a:pt x="32" y="114"/>
                  <a:pt x="30" y="109"/>
                </a:cubicBezTo>
                <a:cubicBezTo>
                  <a:pt x="27" y="103"/>
                  <a:pt x="25" y="90"/>
                  <a:pt x="25" y="82"/>
                </a:cubicBezTo>
                <a:cubicBezTo>
                  <a:pt x="25" y="74"/>
                  <a:pt x="27" y="66"/>
                  <a:pt x="30" y="60"/>
                </a:cubicBezTo>
                <a:cubicBezTo>
                  <a:pt x="34" y="52"/>
                  <a:pt x="41" y="48"/>
                  <a:pt x="45" y="45"/>
                </a:cubicBezTo>
                <a:cubicBezTo>
                  <a:pt x="52" y="41"/>
                  <a:pt x="60" y="36"/>
                  <a:pt x="60" y="36"/>
                </a:cubicBezTo>
                <a:cubicBezTo>
                  <a:pt x="71" y="30"/>
                  <a:pt x="71" y="30"/>
                  <a:pt x="71" y="30"/>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49184" name="Freeform 32"/>
          <p:cNvSpPr>
            <a:spLocks/>
          </p:cNvSpPr>
          <p:nvPr userDrawn="1"/>
        </p:nvSpPr>
        <p:spPr bwMode="auto">
          <a:xfrm>
            <a:off x="4406265" y="1251325"/>
            <a:ext cx="674370" cy="392825"/>
          </a:xfrm>
          <a:custGeom>
            <a:avLst/>
            <a:gdLst/>
            <a:ahLst/>
            <a:cxnLst>
              <a:cxn ang="0">
                <a:pos x="0" y="253"/>
              </a:cxn>
              <a:cxn ang="0">
                <a:pos x="32" y="275"/>
              </a:cxn>
              <a:cxn ang="0">
                <a:pos x="472" y="38"/>
              </a:cxn>
              <a:cxn ang="0">
                <a:pos x="472" y="0"/>
              </a:cxn>
              <a:cxn ang="0">
                <a:pos x="0" y="253"/>
              </a:cxn>
            </a:cxnLst>
            <a:rect l="0" t="0" r="r" b="b"/>
            <a:pathLst>
              <a:path w="472" h="275">
                <a:moveTo>
                  <a:pt x="0" y="253"/>
                </a:moveTo>
                <a:lnTo>
                  <a:pt x="32" y="275"/>
                </a:lnTo>
                <a:lnTo>
                  <a:pt x="472" y="38"/>
                </a:lnTo>
                <a:lnTo>
                  <a:pt x="472" y="0"/>
                </a:lnTo>
                <a:lnTo>
                  <a:pt x="0" y="253"/>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4" name="Freeform 33"/>
          <p:cNvSpPr>
            <a:spLocks/>
          </p:cNvSpPr>
          <p:nvPr userDrawn="1"/>
        </p:nvSpPr>
        <p:spPr bwMode="auto">
          <a:xfrm>
            <a:off x="4406265" y="1251325"/>
            <a:ext cx="674370" cy="392825"/>
          </a:xfrm>
          <a:custGeom>
            <a:avLst/>
            <a:gdLst/>
            <a:ahLst/>
            <a:cxnLst>
              <a:cxn ang="0">
                <a:pos x="0" y="253"/>
              </a:cxn>
              <a:cxn ang="0">
                <a:pos x="32" y="275"/>
              </a:cxn>
              <a:cxn ang="0">
                <a:pos x="472" y="38"/>
              </a:cxn>
              <a:cxn ang="0">
                <a:pos x="472" y="0"/>
              </a:cxn>
            </a:cxnLst>
            <a:rect l="0" t="0" r="r" b="b"/>
            <a:pathLst>
              <a:path w="472" h="275">
                <a:moveTo>
                  <a:pt x="0" y="253"/>
                </a:moveTo>
                <a:lnTo>
                  <a:pt x="32" y="275"/>
                </a:lnTo>
                <a:lnTo>
                  <a:pt x="472" y="38"/>
                </a:lnTo>
                <a:lnTo>
                  <a:pt x="472"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49186" name="Freeform 34"/>
          <p:cNvSpPr>
            <a:spLocks/>
          </p:cNvSpPr>
          <p:nvPr userDrawn="1"/>
        </p:nvSpPr>
        <p:spPr bwMode="auto">
          <a:xfrm>
            <a:off x="4470560" y="1324176"/>
            <a:ext cx="610077" cy="358542"/>
          </a:xfrm>
          <a:custGeom>
            <a:avLst/>
            <a:gdLst/>
            <a:ahLst/>
            <a:cxnLst>
              <a:cxn ang="0">
                <a:pos x="0" y="231"/>
              </a:cxn>
              <a:cxn ang="0">
                <a:pos x="27" y="251"/>
              </a:cxn>
              <a:cxn ang="0">
                <a:pos x="427" y="33"/>
              </a:cxn>
              <a:cxn ang="0">
                <a:pos x="427" y="0"/>
              </a:cxn>
              <a:cxn ang="0">
                <a:pos x="0" y="231"/>
              </a:cxn>
            </a:cxnLst>
            <a:rect l="0" t="0" r="r" b="b"/>
            <a:pathLst>
              <a:path w="427" h="251">
                <a:moveTo>
                  <a:pt x="0" y="231"/>
                </a:moveTo>
                <a:lnTo>
                  <a:pt x="27" y="251"/>
                </a:lnTo>
                <a:lnTo>
                  <a:pt x="427" y="33"/>
                </a:lnTo>
                <a:lnTo>
                  <a:pt x="427" y="0"/>
                </a:lnTo>
                <a:lnTo>
                  <a:pt x="0" y="231"/>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49187" name="Freeform 35"/>
          <p:cNvSpPr>
            <a:spLocks/>
          </p:cNvSpPr>
          <p:nvPr userDrawn="1"/>
        </p:nvSpPr>
        <p:spPr bwMode="auto">
          <a:xfrm>
            <a:off x="4782027" y="457105"/>
            <a:ext cx="358617" cy="895640"/>
          </a:xfrm>
          <a:custGeom>
            <a:avLst/>
            <a:gdLst/>
            <a:ahLst/>
            <a:cxnLst>
              <a:cxn ang="0">
                <a:pos x="251" y="627"/>
              </a:cxn>
              <a:cxn ang="0">
                <a:pos x="246" y="627"/>
              </a:cxn>
              <a:cxn ang="0">
                <a:pos x="246" y="185"/>
              </a:cxn>
              <a:cxn ang="0">
                <a:pos x="0" y="5"/>
              </a:cxn>
              <a:cxn ang="0">
                <a:pos x="2" y="0"/>
              </a:cxn>
              <a:cxn ang="0">
                <a:pos x="251" y="182"/>
              </a:cxn>
              <a:cxn ang="0">
                <a:pos x="251" y="627"/>
              </a:cxn>
            </a:cxnLst>
            <a:rect l="0" t="0" r="r" b="b"/>
            <a:pathLst>
              <a:path w="251" h="627">
                <a:moveTo>
                  <a:pt x="251" y="627"/>
                </a:moveTo>
                <a:lnTo>
                  <a:pt x="246" y="627"/>
                </a:lnTo>
                <a:lnTo>
                  <a:pt x="246" y="185"/>
                </a:lnTo>
                <a:lnTo>
                  <a:pt x="0" y="5"/>
                </a:lnTo>
                <a:lnTo>
                  <a:pt x="2" y="0"/>
                </a:lnTo>
                <a:lnTo>
                  <a:pt x="251" y="182"/>
                </a:lnTo>
                <a:lnTo>
                  <a:pt x="251" y="627"/>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Tree>
    <p:extLst>
      <p:ext uri="{BB962C8B-B14F-4D97-AF65-F5344CB8AC3E}">
        <p14:creationId xmlns:p14="http://schemas.microsoft.com/office/powerpoint/2010/main" val="157603531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de titre 2">
    <p:bg>
      <p:bgPr>
        <a:solidFill>
          <a:srgbClr val="283583"/>
        </a:solidFill>
        <a:effectLst/>
      </p:bgPr>
    </p:bg>
    <p:spTree>
      <p:nvGrpSpPr>
        <p:cNvPr id="1" name=""/>
        <p:cNvGrpSpPr/>
        <p:nvPr/>
      </p:nvGrpSpPr>
      <p:grpSpPr>
        <a:xfrm>
          <a:off x="0" y="0"/>
          <a:ext cx="0" cy="0"/>
          <a:chOff x="0" y="0"/>
          <a:chExt cx="0" cy="0"/>
        </a:xfrm>
      </p:grpSpPr>
      <p:sp>
        <p:nvSpPr>
          <p:cNvPr id="36" name="Title 35"/>
          <p:cNvSpPr>
            <a:spLocks noGrp="1"/>
          </p:cNvSpPr>
          <p:nvPr>
            <p:ph type="title"/>
          </p:nvPr>
        </p:nvSpPr>
        <p:spPr>
          <a:xfrm>
            <a:off x="1657350" y="891354"/>
            <a:ext cx="5829300" cy="2914043"/>
          </a:xfrm>
        </p:spPr>
        <p:txBody>
          <a:bodyPr tIns="72000" bIns="72000" anchor="b" anchorCtr="0">
            <a:noAutofit/>
          </a:bodyPr>
          <a:lstStyle>
            <a:lvl1pPr algn="ctr">
              <a:defRPr sz="4859" cap="all" baseline="0">
                <a:solidFill>
                  <a:schemeClr val="bg1"/>
                </a:solidFill>
                <a:latin typeface="Arial Black" pitchFamily="34" charset="0"/>
              </a:defRPr>
            </a:lvl1pPr>
          </a:lstStyle>
          <a:p>
            <a:r>
              <a:rPr lang="fr-FR"/>
              <a:t>Cliquez et modifiez le titre</a:t>
            </a:r>
            <a:endParaRPr lang="fr-FR" dirty="0"/>
          </a:p>
        </p:txBody>
      </p:sp>
      <p:sp>
        <p:nvSpPr>
          <p:cNvPr id="54291" name="Freeform 19"/>
          <p:cNvSpPr>
            <a:spLocks/>
          </p:cNvSpPr>
          <p:nvPr userDrawn="1"/>
        </p:nvSpPr>
        <p:spPr bwMode="auto">
          <a:xfrm>
            <a:off x="2533174" y="4092516"/>
            <a:ext cx="4077653" cy="22855"/>
          </a:xfrm>
          <a:custGeom>
            <a:avLst/>
            <a:gdLst/>
            <a:ahLst/>
            <a:cxnLst>
              <a:cxn ang="0">
                <a:pos x="27" y="0"/>
              </a:cxn>
              <a:cxn ang="0">
                <a:pos x="78" y="0"/>
              </a:cxn>
              <a:cxn ang="0">
                <a:pos x="131" y="0"/>
              </a:cxn>
              <a:cxn ang="0">
                <a:pos x="185" y="0"/>
              </a:cxn>
              <a:cxn ang="0">
                <a:pos x="238" y="0"/>
              </a:cxn>
              <a:cxn ang="0">
                <a:pos x="291" y="0"/>
              </a:cxn>
              <a:cxn ang="0">
                <a:pos x="343" y="0"/>
              </a:cxn>
              <a:cxn ang="0">
                <a:pos x="396" y="0"/>
              </a:cxn>
              <a:cxn ang="0">
                <a:pos x="449" y="0"/>
              </a:cxn>
              <a:cxn ang="0">
                <a:pos x="503" y="0"/>
              </a:cxn>
              <a:cxn ang="0">
                <a:pos x="556" y="0"/>
              </a:cxn>
              <a:cxn ang="0">
                <a:pos x="607" y="0"/>
              </a:cxn>
              <a:cxn ang="0">
                <a:pos x="660" y="0"/>
              </a:cxn>
              <a:cxn ang="0">
                <a:pos x="714" y="0"/>
              </a:cxn>
              <a:cxn ang="0">
                <a:pos x="767" y="0"/>
              </a:cxn>
              <a:cxn ang="0">
                <a:pos x="818" y="0"/>
              </a:cxn>
              <a:cxn ang="0">
                <a:pos x="871" y="0"/>
              </a:cxn>
              <a:cxn ang="0">
                <a:pos x="925" y="0"/>
              </a:cxn>
              <a:cxn ang="0">
                <a:pos x="978" y="0"/>
              </a:cxn>
              <a:cxn ang="0">
                <a:pos x="1031" y="0"/>
              </a:cxn>
              <a:cxn ang="0">
                <a:pos x="1083" y="0"/>
              </a:cxn>
              <a:cxn ang="0">
                <a:pos x="1136" y="0"/>
              </a:cxn>
              <a:cxn ang="0">
                <a:pos x="1189" y="0"/>
              </a:cxn>
              <a:cxn ang="0">
                <a:pos x="1243" y="0"/>
              </a:cxn>
              <a:cxn ang="0">
                <a:pos x="1296" y="0"/>
              </a:cxn>
              <a:cxn ang="0">
                <a:pos x="1347" y="0"/>
              </a:cxn>
              <a:cxn ang="0">
                <a:pos x="1400" y="0"/>
              </a:cxn>
              <a:cxn ang="0">
                <a:pos x="1454" y="0"/>
              </a:cxn>
              <a:cxn ang="0">
                <a:pos x="1507" y="0"/>
              </a:cxn>
              <a:cxn ang="0">
                <a:pos x="1558" y="0"/>
              </a:cxn>
              <a:cxn ang="0">
                <a:pos x="1611" y="0"/>
              </a:cxn>
              <a:cxn ang="0">
                <a:pos x="1665" y="0"/>
              </a:cxn>
              <a:cxn ang="0">
                <a:pos x="1718" y="0"/>
              </a:cxn>
              <a:cxn ang="0">
                <a:pos x="1771" y="0"/>
              </a:cxn>
              <a:cxn ang="0">
                <a:pos x="1823" y="0"/>
              </a:cxn>
              <a:cxn ang="0">
                <a:pos x="1876" y="0"/>
              </a:cxn>
              <a:cxn ang="0">
                <a:pos x="1929" y="0"/>
              </a:cxn>
              <a:cxn ang="0">
                <a:pos x="1983" y="0"/>
              </a:cxn>
              <a:cxn ang="0">
                <a:pos x="2036" y="0"/>
              </a:cxn>
              <a:cxn ang="0">
                <a:pos x="2087" y="0"/>
              </a:cxn>
              <a:cxn ang="0">
                <a:pos x="2140" y="0"/>
              </a:cxn>
              <a:cxn ang="0">
                <a:pos x="2194" y="0"/>
              </a:cxn>
              <a:cxn ang="0">
                <a:pos x="2247" y="0"/>
              </a:cxn>
              <a:cxn ang="0">
                <a:pos x="2298" y="0"/>
              </a:cxn>
              <a:cxn ang="0">
                <a:pos x="2351" y="0"/>
              </a:cxn>
              <a:cxn ang="0">
                <a:pos x="2405" y="0"/>
              </a:cxn>
              <a:cxn ang="0">
                <a:pos x="2458" y="0"/>
              </a:cxn>
              <a:cxn ang="0">
                <a:pos x="2511" y="0"/>
              </a:cxn>
              <a:cxn ang="0">
                <a:pos x="2563" y="0"/>
              </a:cxn>
              <a:cxn ang="0">
                <a:pos x="2616" y="0"/>
              </a:cxn>
              <a:cxn ang="0">
                <a:pos x="2669" y="0"/>
              </a:cxn>
              <a:cxn ang="0">
                <a:pos x="2723" y="0"/>
              </a:cxn>
              <a:cxn ang="0">
                <a:pos x="2776" y="0"/>
              </a:cxn>
              <a:cxn ang="0">
                <a:pos x="2827" y="0"/>
              </a:cxn>
            </a:cxnLst>
            <a:rect l="0" t="0" r="r" b="b"/>
            <a:pathLst>
              <a:path w="2854" h="16">
                <a:moveTo>
                  <a:pt x="0" y="16"/>
                </a:moveTo>
                <a:lnTo>
                  <a:pt x="27" y="0"/>
                </a:lnTo>
                <a:lnTo>
                  <a:pt x="54" y="16"/>
                </a:lnTo>
                <a:lnTo>
                  <a:pt x="78" y="0"/>
                </a:lnTo>
                <a:lnTo>
                  <a:pt x="105" y="16"/>
                </a:lnTo>
                <a:lnTo>
                  <a:pt x="131" y="0"/>
                </a:lnTo>
                <a:lnTo>
                  <a:pt x="158" y="16"/>
                </a:lnTo>
                <a:lnTo>
                  <a:pt x="185" y="0"/>
                </a:lnTo>
                <a:lnTo>
                  <a:pt x="211" y="16"/>
                </a:lnTo>
                <a:lnTo>
                  <a:pt x="238" y="0"/>
                </a:lnTo>
                <a:lnTo>
                  <a:pt x="265" y="16"/>
                </a:lnTo>
                <a:lnTo>
                  <a:pt x="291" y="0"/>
                </a:lnTo>
                <a:lnTo>
                  <a:pt x="316" y="16"/>
                </a:lnTo>
                <a:lnTo>
                  <a:pt x="343" y="0"/>
                </a:lnTo>
                <a:lnTo>
                  <a:pt x="369" y="16"/>
                </a:lnTo>
                <a:lnTo>
                  <a:pt x="396" y="0"/>
                </a:lnTo>
                <a:lnTo>
                  <a:pt x="423" y="16"/>
                </a:lnTo>
                <a:lnTo>
                  <a:pt x="449" y="0"/>
                </a:lnTo>
                <a:lnTo>
                  <a:pt x="476" y="16"/>
                </a:lnTo>
                <a:lnTo>
                  <a:pt x="503" y="0"/>
                </a:lnTo>
                <a:lnTo>
                  <a:pt x="529" y="16"/>
                </a:lnTo>
                <a:lnTo>
                  <a:pt x="556" y="0"/>
                </a:lnTo>
                <a:lnTo>
                  <a:pt x="580" y="16"/>
                </a:lnTo>
                <a:lnTo>
                  <a:pt x="607" y="0"/>
                </a:lnTo>
                <a:lnTo>
                  <a:pt x="634" y="16"/>
                </a:lnTo>
                <a:lnTo>
                  <a:pt x="660" y="0"/>
                </a:lnTo>
                <a:lnTo>
                  <a:pt x="687" y="16"/>
                </a:lnTo>
                <a:lnTo>
                  <a:pt x="714" y="0"/>
                </a:lnTo>
                <a:lnTo>
                  <a:pt x="740" y="16"/>
                </a:lnTo>
                <a:lnTo>
                  <a:pt x="767" y="0"/>
                </a:lnTo>
                <a:lnTo>
                  <a:pt x="794" y="16"/>
                </a:lnTo>
                <a:lnTo>
                  <a:pt x="818" y="0"/>
                </a:lnTo>
                <a:lnTo>
                  <a:pt x="845" y="16"/>
                </a:lnTo>
                <a:lnTo>
                  <a:pt x="871" y="0"/>
                </a:lnTo>
                <a:lnTo>
                  <a:pt x="898" y="16"/>
                </a:lnTo>
                <a:lnTo>
                  <a:pt x="925" y="0"/>
                </a:lnTo>
                <a:lnTo>
                  <a:pt x="951" y="16"/>
                </a:lnTo>
                <a:lnTo>
                  <a:pt x="978" y="0"/>
                </a:lnTo>
                <a:lnTo>
                  <a:pt x="1005" y="16"/>
                </a:lnTo>
                <a:lnTo>
                  <a:pt x="1031" y="0"/>
                </a:lnTo>
                <a:lnTo>
                  <a:pt x="1056" y="16"/>
                </a:lnTo>
                <a:lnTo>
                  <a:pt x="1083" y="0"/>
                </a:lnTo>
                <a:lnTo>
                  <a:pt x="1109" y="16"/>
                </a:lnTo>
                <a:lnTo>
                  <a:pt x="1136" y="0"/>
                </a:lnTo>
                <a:lnTo>
                  <a:pt x="1163" y="16"/>
                </a:lnTo>
                <a:lnTo>
                  <a:pt x="1189" y="0"/>
                </a:lnTo>
                <a:lnTo>
                  <a:pt x="1216" y="16"/>
                </a:lnTo>
                <a:lnTo>
                  <a:pt x="1243" y="0"/>
                </a:lnTo>
                <a:lnTo>
                  <a:pt x="1269" y="16"/>
                </a:lnTo>
                <a:lnTo>
                  <a:pt x="1296" y="0"/>
                </a:lnTo>
                <a:lnTo>
                  <a:pt x="1320" y="16"/>
                </a:lnTo>
                <a:lnTo>
                  <a:pt x="1347" y="0"/>
                </a:lnTo>
                <a:lnTo>
                  <a:pt x="1374" y="16"/>
                </a:lnTo>
                <a:lnTo>
                  <a:pt x="1400" y="0"/>
                </a:lnTo>
                <a:lnTo>
                  <a:pt x="1427" y="16"/>
                </a:lnTo>
                <a:lnTo>
                  <a:pt x="1454" y="0"/>
                </a:lnTo>
                <a:lnTo>
                  <a:pt x="1480" y="16"/>
                </a:lnTo>
                <a:lnTo>
                  <a:pt x="1507" y="0"/>
                </a:lnTo>
                <a:lnTo>
                  <a:pt x="1534" y="16"/>
                </a:lnTo>
                <a:lnTo>
                  <a:pt x="1558" y="0"/>
                </a:lnTo>
                <a:lnTo>
                  <a:pt x="1585" y="16"/>
                </a:lnTo>
                <a:lnTo>
                  <a:pt x="1611" y="0"/>
                </a:lnTo>
                <a:lnTo>
                  <a:pt x="1638" y="16"/>
                </a:lnTo>
                <a:lnTo>
                  <a:pt x="1665" y="0"/>
                </a:lnTo>
                <a:lnTo>
                  <a:pt x="1691" y="16"/>
                </a:lnTo>
                <a:lnTo>
                  <a:pt x="1718" y="0"/>
                </a:lnTo>
                <a:lnTo>
                  <a:pt x="1745" y="16"/>
                </a:lnTo>
                <a:lnTo>
                  <a:pt x="1771" y="0"/>
                </a:lnTo>
                <a:lnTo>
                  <a:pt x="1798" y="16"/>
                </a:lnTo>
                <a:lnTo>
                  <a:pt x="1823" y="0"/>
                </a:lnTo>
                <a:lnTo>
                  <a:pt x="1849" y="16"/>
                </a:lnTo>
                <a:lnTo>
                  <a:pt x="1876" y="0"/>
                </a:lnTo>
                <a:lnTo>
                  <a:pt x="1903" y="16"/>
                </a:lnTo>
                <a:lnTo>
                  <a:pt x="1929" y="0"/>
                </a:lnTo>
                <a:lnTo>
                  <a:pt x="1956" y="16"/>
                </a:lnTo>
                <a:lnTo>
                  <a:pt x="1983" y="0"/>
                </a:lnTo>
                <a:lnTo>
                  <a:pt x="2009" y="16"/>
                </a:lnTo>
                <a:lnTo>
                  <a:pt x="2036" y="0"/>
                </a:lnTo>
                <a:lnTo>
                  <a:pt x="2060" y="16"/>
                </a:lnTo>
                <a:lnTo>
                  <a:pt x="2087" y="0"/>
                </a:lnTo>
                <a:lnTo>
                  <a:pt x="2114" y="16"/>
                </a:lnTo>
                <a:lnTo>
                  <a:pt x="2140" y="0"/>
                </a:lnTo>
                <a:lnTo>
                  <a:pt x="2167" y="16"/>
                </a:lnTo>
                <a:lnTo>
                  <a:pt x="2194" y="0"/>
                </a:lnTo>
                <a:lnTo>
                  <a:pt x="2220" y="16"/>
                </a:lnTo>
                <a:lnTo>
                  <a:pt x="2247" y="0"/>
                </a:lnTo>
                <a:lnTo>
                  <a:pt x="2274" y="16"/>
                </a:lnTo>
                <a:lnTo>
                  <a:pt x="2298" y="0"/>
                </a:lnTo>
                <a:lnTo>
                  <a:pt x="2325" y="16"/>
                </a:lnTo>
                <a:lnTo>
                  <a:pt x="2351" y="0"/>
                </a:lnTo>
                <a:lnTo>
                  <a:pt x="2378" y="16"/>
                </a:lnTo>
                <a:lnTo>
                  <a:pt x="2405" y="0"/>
                </a:lnTo>
                <a:lnTo>
                  <a:pt x="2431" y="16"/>
                </a:lnTo>
                <a:lnTo>
                  <a:pt x="2458" y="0"/>
                </a:lnTo>
                <a:lnTo>
                  <a:pt x="2485" y="16"/>
                </a:lnTo>
                <a:lnTo>
                  <a:pt x="2511" y="0"/>
                </a:lnTo>
                <a:lnTo>
                  <a:pt x="2538" y="16"/>
                </a:lnTo>
                <a:lnTo>
                  <a:pt x="2563" y="0"/>
                </a:lnTo>
                <a:lnTo>
                  <a:pt x="2589" y="16"/>
                </a:lnTo>
                <a:lnTo>
                  <a:pt x="2616" y="0"/>
                </a:lnTo>
                <a:lnTo>
                  <a:pt x="2643" y="16"/>
                </a:lnTo>
                <a:lnTo>
                  <a:pt x="2669" y="0"/>
                </a:lnTo>
                <a:lnTo>
                  <a:pt x="2696" y="16"/>
                </a:lnTo>
                <a:lnTo>
                  <a:pt x="2723" y="0"/>
                </a:lnTo>
                <a:lnTo>
                  <a:pt x="2749" y="16"/>
                </a:lnTo>
                <a:lnTo>
                  <a:pt x="2776" y="0"/>
                </a:lnTo>
                <a:lnTo>
                  <a:pt x="2800" y="16"/>
                </a:lnTo>
                <a:lnTo>
                  <a:pt x="2827" y="0"/>
                </a:lnTo>
                <a:lnTo>
                  <a:pt x="2854" y="16"/>
                </a:lnTo>
              </a:path>
            </a:pathLst>
          </a:custGeom>
          <a:noFill/>
          <a:ln w="14288" cap="flat">
            <a:solidFill>
              <a:srgbClr val="FFFFFF"/>
            </a:solidFill>
            <a:prstDash val="solid"/>
            <a:miter lim="800000"/>
            <a:headEnd/>
            <a:tailEnd/>
          </a:ln>
        </p:spPr>
        <p:txBody>
          <a:bodyPr vert="horz" wrap="square" lIns="82279" tIns="41139" rIns="82279" bIns="41139" numCol="1" anchor="t" anchorCtr="0" compatLnSpc="1">
            <a:prstTxWarp prst="textNoShape">
              <a:avLst/>
            </a:prstTxWarp>
          </a:bodyPr>
          <a:lstStyle/>
          <a:p>
            <a:endParaRPr lang="fr-FR" sz="1620"/>
          </a:p>
        </p:txBody>
      </p:sp>
      <p:sp>
        <p:nvSpPr>
          <p:cNvPr id="54292" name="Freeform 20"/>
          <p:cNvSpPr>
            <a:spLocks/>
          </p:cNvSpPr>
          <p:nvPr userDrawn="1"/>
        </p:nvSpPr>
        <p:spPr bwMode="auto">
          <a:xfrm>
            <a:off x="4444842" y="5283846"/>
            <a:ext cx="161449" cy="418537"/>
          </a:xfrm>
          <a:custGeom>
            <a:avLst/>
            <a:gdLst/>
            <a:ahLst/>
            <a:cxnLst>
              <a:cxn ang="0">
                <a:pos x="113" y="0"/>
              </a:cxn>
              <a:cxn ang="0">
                <a:pos x="0" y="64"/>
              </a:cxn>
              <a:cxn ang="0">
                <a:pos x="0" y="293"/>
              </a:cxn>
              <a:cxn ang="0">
                <a:pos x="113" y="229"/>
              </a:cxn>
              <a:cxn ang="0">
                <a:pos x="113" y="175"/>
              </a:cxn>
              <a:cxn ang="0">
                <a:pos x="49" y="209"/>
              </a:cxn>
              <a:cxn ang="0">
                <a:pos x="49" y="166"/>
              </a:cxn>
              <a:cxn ang="0">
                <a:pos x="113" y="133"/>
              </a:cxn>
              <a:cxn ang="0">
                <a:pos x="113" y="95"/>
              </a:cxn>
              <a:cxn ang="0">
                <a:pos x="51" y="129"/>
              </a:cxn>
              <a:cxn ang="0">
                <a:pos x="51" y="89"/>
              </a:cxn>
              <a:cxn ang="0">
                <a:pos x="113" y="55"/>
              </a:cxn>
              <a:cxn ang="0">
                <a:pos x="113" y="0"/>
              </a:cxn>
            </a:cxnLst>
            <a:rect l="0" t="0" r="r" b="b"/>
            <a:pathLst>
              <a:path w="113" h="293">
                <a:moveTo>
                  <a:pt x="113" y="0"/>
                </a:moveTo>
                <a:lnTo>
                  <a:pt x="0" y="64"/>
                </a:lnTo>
                <a:lnTo>
                  <a:pt x="0" y="293"/>
                </a:lnTo>
                <a:lnTo>
                  <a:pt x="113" y="229"/>
                </a:lnTo>
                <a:lnTo>
                  <a:pt x="113" y="175"/>
                </a:lnTo>
                <a:lnTo>
                  <a:pt x="49" y="209"/>
                </a:lnTo>
                <a:lnTo>
                  <a:pt x="49" y="166"/>
                </a:lnTo>
                <a:lnTo>
                  <a:pt x="113" y="133"/>
                </a:lnTo>
                <a:lnTo>
                  <a:pt x="113" y="95"/>
                </a:lnTo>
                <a:lnTo>
                  <a:pt x="51" y="129"/>
                </a:lnTo>
                <a:lnTo>
                  <a:pt x="51" y="89"/>
                </a:lnTo>
                <a:lnTo>
                  <a:pt x="113" y="55"/>
                </a:lnTo>
                <a:lnTo>
                  <a:pt x="113" y="0"/>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4293" name="Freeform 21"/>
          <p:cNvSpPr>
            <a:spLocks/>
          </p:cNvSpPr>
          <p:nvPr userDrawn="1"/>
        </p:nvSpPr>
        <p:spPr bwMode="auto">
          <a:xfrm>
            <a:off x="4444842" y="5283846"/>
            <a:ext cx="161449" cy="418537"/>
          </a:xfrm>
          <a:custGeom>
            <a:avLst/>
            <a:gdLst/>
            <a:ahLst/>
            <a:cxnLst>
              <a:cxn ang="0">
                <a:pos x="113" y="0"/>
              </a:cxn>
              <a:cxn ang="0">
                <a:pos x="0" y="64"/>
              </a:cxn>
              <a:cxn ang="0">
                <a:pos x="0" y="293"/>
              </a:cxn>
              <a:cxn ang="0">
                <a:pos x="113" y="229"/>
              </a:cxn>
              <a:cxn ang="0">
                <a:pos x="113" y="175"/>
              </a:cxn>
              <a:cxn ang="0">
                <a:pos x="49" y="209"/>
              </a:cxn>
              <a:cxn ang="0">
                <a:pos x="49" y="166"/>
              </a:cxn>
              <a:cxn ang="0">
                <a:pos x="113" y="133"/>
              </a:cxn>
              <a:cxn ang="0">
                <a:pos x="113" y="95"/>
              </a:cxn>
              <a:cxn ang="0">
                <a:pos x="51" y="129"/>
              </a:cxn>
              <a:cxn ang="0">
                <a:pos x="51" y="89"/>
              </a:cxn>
              <a:cxn ang="0">
                <a:pos x="113" y="55"/>
              </a:cxn>
            </a:cxnLst>
            <a:rect l="0" t="0" r="r" b="b"/>
            <a:pathLst>
              <a:path w="113" h="293">
                <a:moveTo>
                  <a:pt x="113" y="0"/>
                </a:moveTo>
                <a:lnTo>
                  <a:pt x="0" y="64"/>
                </a:lnTo>
                <a:lnTo>
                  <a:pt x="0" y="293"/>
                </a:lnTo>
                <a:lnTo>
                  <a:pt x="113" y="229"/>
                </a:lnTo>
                <a:lnTo>
                  <a:pt x="113" y="175"/>
                </a:lnTo>
                <a:lnTo>
                  <a:pt x="49" y="209"/>
                </a:lnTo>
                <a:lnTo>
                  <a:pt x="49" y="166"/>
                </a:lnTo>
                <a:lnTo>
                  <a:pt x="113" y="133"/>
                </a:lnTo>
                <a:lnTo>
                  <a:pt x="113" y="95"/>
                </a:lnTo>
                <a:lnTo>
                  <a:pt x="51" y="129"/>
                </a:lnTo>
                <a:lnTo>
                  <a:pt x="51" y="89"/>
                </a:lnTo>
                <a:lnTo>
                  <a:pt x="113" y="55"/>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4294" name="Freeform 22"/>
          <p:cNvSpPr>
            <a:spLocks/>
          </p:cNvSpPr>
          <p:nvPr userDrawn="1"/>
        </p:nvSpPr>
        <p:spPr bwMode="auto">
          <a:xfrm>
            <a:off x="4257675" y="5382409"/>
            <a:ext cx="168593" cy="421394"/>
          </a:xfrm>
          <a:custGeom>
            <a:avLst/>
            <a:gdLst/>
            <a:ahLst/>
            <a:cxnLst>
              <a:cxn ang="0">
                <a:pos x="118" y="0"/>
              </a:cxn>
              <a:cxn ang="0">
                <a:pos x="0" y="64"/>
              </a:cxn>
              <a:cxn ang="0">
                <a:pos x="0" y="295"/>
              </a:cxn>
              <a:cxn ang="0">
                <a:pos x="53" y="268"/>
              </a:cxn>
              <a:cxn ang="0">
                <a:pos x="53" y="168"/>
              </a:cxn>
              <a:cxn ang="0">
                <a:pos x="118" y="133"/>
              </a:cxn>
              <a:cxn ang="0">
                <a:pos x="118" y="97"/>
              </a:cxn>
              <a:cxn ang="0">
                <a:pos x="51" y="131"/>
              </a:cxn>
              <a:cxn ang="0">
                <a:pos x="51" y="91"/>
              </a:cxn>
              <a:cxn ang="0">
                <a:pos x="118" y="55"/>
              </a:cxn>
              <a:cxn ang="0">
                <a:pos x="118" y="0"/>
              </a:cxn>
            </a:cxnLst>
            <a:rect l="0" t="0" r="r" b="b"/>
            <a:pathLst>
              <a:path w="118" h="295">
                <a:moveTo>
                  <a:pt x="118" y="0"/>
                </a:moveTo>
                <a:lnTo>
                  <a:pt x="0" y="64"/>
                </a:lnTo>
                <a:lnTo>
                  <a:pt x="0" y="295"/>
                </a:lnTo>
                <a:lnTo>
                  <a:pt x="53" y="268"/>
                </a:lnTo>
                <a:lnTo>
                  <a:pt x="53" y="168"/>
                </a:lnTo>
                <a:lnTo>
                  <a:pt x="118" y="133"/>
                </a:lnTo>
                <a:lnTo>
                  <a:pt x="118" y="97"/>
                </a:lnTo>
                <a:lnTo>
                  <a:pt x="51" y="131"/>
                </a:lnTo>
                <a:lnTo>
                  <a:pt x="51" y="91"/>
                </a:lnTo>
                <a:lnTo>
                  <a:pt x="118" y="55"/>
                </a:lnTo>
                <a:lnTo>
                  <a:pt x="118" y="0"/>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4295" name="Freeform 23"/>
          <p:cNvSpPr>
            <a:spLocks/>
          </p:cNvSpPr>
          <p:nvPr userDrawn="1"/>
        </p:nvSpPr>
        <p:spPr bwMode="auto">
          <a:xfrm>
            <a:off x="4257675" y="5382409"/>
            <a:ext cx="168593" cy="421394"/>
          </a:xfrm>
          <a:custGeom>
            <a:avLst/>
            <a:gdLst/>
            <a:ahLst/>
            <a:cxnLst>
              <a:cxn ang="0">
                <a:pos x="118" y="0"/>
              </a:cxn>
              <a:cxn ang="0">
                <a:pos x="0" y="64"/>
              </a:cxn>
              <a:cxn ang="0">
                <a:pos x="0" y="295"/>
              </a:cxn>
              <a:cxn ang="0">
                <a:pos x="53" y="268"/>
              </a:cxn>
              <a:cxn ang="0">
                <a:pos x="53" y="168"/>
              </a:cxn>
              <a:cxn ang="0">
                <a:pos x="118" y="133"/>
              </a:cxn>
              <a:cxn ang="0">
                <a:pos x="118" y="97"/>
              </a:cxn>
              <a:cxn ang="0">
                <a:pos x="51" y="131"/>
              </a:cxn>
              <a:cxn ang="0">
                <a:pos x="51" y="91"/>
              </a:cxn>
              <a:cxn ang="0">
                <a:pos x="118" y="55"/>
              </a:cxn>
            </a:cxnLst>
            <a:rect l="0" t="0" r="r" b="b"/>
            <a:pathLst>
              <a:path w="118" h="295">
                <a:moveTo>
                  <a:pt x="118" y="0"/>
                </a:moveTo>
                <a:lnTo>
                  <a:pt x="0" y="64"/>
                </a:lnTo>
                <a:lnTo>
                  <a:pt x="0" y="295"/>
                </a:lnTo>
                <a:lnTo>
                  <a:pt x="53" y="268"/>
                </a:lnTo>
                <a:lnTo>
                  <a:pt x="53" y="168"/>
                </a:lnTo>
                <a:lnTo>
                  <a:pt x="118" y="133"/>
                </a:lnTo>
                <a:lnTo>
                  <a:pt x="118" y="97"/>
                </a:lnTo>
                <a:lnTo>
                  <a:pt x="51" y="131"/>
                </a:lnTo>
                <a:lnTo>
                  <a:pt x="51" y="91"/>
                </a:lnTo>
                <a:lnTo>
                  <a:pt x="118" y="55"/>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4296" name="Freeform 24"/>
          <p:cNvSpPr>
            <a:spLocks/>
          </p:cNvSpPr>
          <p:nvPr userDrawn="1"/>
        </p:nvSpPr>
        <p:spPr bwMode="auto">
          <a:xfrm>
            <a:off x="4051935" y="5489543"/>
            <a:ext cx="190024" cy="365684"/>
          </a:xfrm>
          <a:custGeom>
            <a:avLst/>
            <a:gdLst/>
            <a:ahLst/>
            <a:cxnLst>
              <a:cxn ang="0">
                <a:pos x="57" y="0"/>
              </a:cxn>
              <a:cxn ang="0">
                <a:pos x="28" y="15"/>
              </a:cxn>
              <a:cxn ang="0">
                <a:pos x="10" y="31"/>
              </a:cxn>
              <a:cxn ang="0">
                <a:pos x="1" y="54"/>
              </a:cxn>
              <a:cxn ang="0">
                <a:pos x="3" y="84"/>
              </a:cxn>
              <a:cxn ang="0">
                <a:pos x="13" y="107"/>
              </a:cxn>
              <a:cxn ang="0">
                <a:pos x="27" y="115"/>
              </a:cxn>
              <a:cxn ang="0">
                <a:pos x="44" y="110"/>
              </a:cxn>
              <a:cxn ang="0">
                <a:pos x="60" y="102"/>
              </a:cxn>
              <a:cxn ang="0">
                <a:pos x="60" y="77"/>
              </a:cxn>
              <a:cxn ang="0">
                <a:pos x="42" y="88"/>
              </a:cxn>
              <a:cxn ang="0">
                <a:pos x="31" y="91"/>
              </a:cxn>
              <a:cxn ang="0">
                <a:pos x="24" y="86"/>
              </a:cxn>
              <a:cxn ang="0">
                <a:pos x="21" y="65"/>
              </a:cxn>
              <a:cxn ang="0">
                <a:pos x="25" y="48"/>
              </a:cxn>
              <a:cxn ang="0">
                <a:pos x="37" y="35"/>
              </a:cxn>
              <a:cxn ang="0">
                <a:pos x="49" y="28"/>
              </a:cxn>
              <a:cxn ang="0">
                <a:pos x="57" y="23"/>
              </a:cxn>
            </a:cxnLst>
            <a:rect l="0" t="0" r="r" b="b"/>
            <a:pathLst>
              <a:path w="60" h="115">
                <a:moveTo>
                  <a:pt x="57" y="0"/>
                </a:moveTo>
                <a:cubicBezTo>
                  <a:pt x="57" y="0"/>
                  <a:pt x="32" y="13"/>
                  <a:pt x="28" y="15"/>
                </a:cubicBezTo>
                <a:cubicBezTo>
                  <a:pt x="24" y="18"/>
                  <a:pt x="15" y="24"/>
                  <a:pt x="10" y="31"/>
                </a:cubicBezTo>
                <a:cubicBezTo>
                  <a:pt x="3" y="40"/>
                  <a:pt x="2" y="46"/>
                  <a:pt x="1" y="54"/>
                </a:cubicBezTo>
                <a:cubicBezTo>
                  <a:pt x="0" y="64"/>
                  <a:pt x="0" y="72"/>
                  <a:pt x="3" y="84"/>
                </a:cubicBezTo>
                <a:cubicBezTo>
                  <a:pt x="4" y="93"/>
                  <a:pt x="9" y="104"/>
                  <a:pt x="13" y="107"/>
                </a:cubicBezTo>
                <a:cubicBezTo>
                  <a:pt x="19" y="112"/>
                  <a:pt x="22" y="114"/>
                  <a:pt x="27" y="115"/>
                </a:cubicBezTo>
                <a:cubicBezTo>
                  <a:pt x="33" y="115"/>
                  <a:pt x="44" y="110"/>
                  <a:pt x="44" y="110"/>
                </a:cubicBezTo>
                <a:cubicBezTo>
                  <a:pt x="60" y="102"/>
                  <a:pt x="60" y="102"/>
                  <a:pt x="60" y="102"/>
                </a:cubicBezTo>
                <a:cubicBezTo>
                  <a:pt x="60" y="77"/>
                  <a:pt x="60" y="77"/>
                  <a:pt x="60" y="77"/>
                </a:cubicBezTo>
                <a:cubicBezTo>
                  <a:pt x="60" y="77"/>
                  <a:pt x="44" y="86"/>
                  <a:pt x="42" y="88"/>
                </a:cubicBezTo>
                <a:cubicBezTo>
                  <a:pt x="39" y="89"/>
                  <a:pt x="34" y="91"/>
                  <a:pt x="31" y="91"/>
                </a:cubicBezTo>
                <a:cubicBezTo>
                  <a:pt x="28" y="91"/>
                  <a:pt x="26" y="90"/>
                  <a:pt x="24" y="86"/>
                </a:cubicBezTo>
                <a:cubicBezTo>
                  <a:pt x="22" y="82"/>
                  <a:pt x="21" y="71"/>
                  <a:pt x="21" y="65"/>
                </a:cubicBezTo>
                <a:cubicBezTo>
                  <a:pt x="21" y="59"/>
                  <a:pt x="22" y="52"/>
                  <a:pt x="25" y="48"/>
                </a:cubicBezTo>
                <a:cubicBezTo>
                  <a:pt x="28" y="41"/>
                  <a:pt x="33" y="38"/>
                  <a:pt x="37" y="35"/>
                </a:cubicBezTo>
                <a:cubicBezTo>
                  <a:pt x="42" y="32"/>
                  <a:pt x="49" y="28"/>
                  <a:pt x="49" y="28"/>
                </a:cubicBezTo>
                <a:cubicBezTo>
                  <a:pt x="57" y="23"/>
                  <a:pt x="57" y="23"/>
                  <a:pt x="57" y="23"/>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4297" name="Freeform 25"/>
          <p:cNvSpPr>
            <a:spLocks/>
          </p:cNvSpPr>
          <p:nvPr userDrawn="1"/>
        </p:nvSpPr>
        <p:spPr bwMode="auto">
          <a:xfrm>
            <a:off x="4720590" y="5489543"/>
            <a:ext cx="191453" cy="368541"/>
          </a:xfrm>
          <a:custGeom>
            <a:avLst/>
            <a:gdLst/>
            <a:ahLst/>
            <a:cxnLst>
              <a:cxn ang="0">
                <a:pos x="57" y="0"/>
              </a:cxn>
              <a:cxn ang="0">
                <a:pos x="28" y="16"/>
              </a:cxn>
              <a:cxn ang="0">
                <a:pos x="10" y="31"/>
              </a:cxn>
              <a:cxn ang="0">
                <a:pos x="1" y="55"/>
              </a:cxn>
              <a:cxn ang="0">
                <a:pos x="2" y="84"/>
              </a:cxn>
              <a:cxn ang="0">
                <a:pos x="13" y="108"/>
              </a:cxn>
              <a:cxn ang="0">
                <a:pos x="26" y="115"/>
              </a:cxn>
              <a:cxn ang="0">
                <a:pos x="43" y="111"/>
              </a:cxn>
              <a:cxn ang="0">
                <a:pos x="60" y="102"/>
              </a:cxn>
              <a:cxn ang="0">
                <a:pos x="60" y="78"/>
              </a:cxn>
              <a:cxn ang="0">
                <a:pos x="41" y="88"/>
              </a:cxn>
              <a:cxn ang="0">
                <a:pos x="31" y="91"/>
              </a:cxn>
              <a:cxn ang="0">
                <a:pos x="24" y="87"/>
              </a:cxn>
              <a:cxn ang="0">
                <a:pos x="20" y="66"/>
              </a:cxn>
              <a:cxn ang="0">
                <a:pos x="24" y="48"/>
              </a:cxn>
              <a:cxn ang="0">
                <a:pos x="36" y="36"/>
              </a:cxn>
              <a:cxn ang="0">
                <a:pos x="48" y="29"/>
              </a:cxn>
              <a:cxn ang="0">
                <a:pos x="57" y="24"/>
              </a:cxn>
            </a:cxnLst>
            <a:rect l="0" t="0" r="r" b="b"/>
            <a:pathLst>
              <a:path w="60" h="116">
                <a:moveTo>
                  <a:pt x="57" y="0"/>
                </a:moveTo>
                <a:cubicBezTo>
                  <a:pt x="57" y="0"/>
                  <a:pt x="32" y="13"/>
                  <a:pt x="28" y="16"/>
                </a:cubicBezTo>
                <a:cubicBezTo>
                  <a:pt x="23" y="19"/>
                  <a:pt x="15" y="24"/>
                  <a:pt x="10" y="31"/>
                </a:cubicBezTo>
                <a:cubicBezTo>
                  <a:pt x="3" y="40"/>
                  <a:pt x="2" y="47"/>
                  <a:pt x="1" y="55"/>
                </a:cubicBezTo>
                <a:cubicBezTo>
                  <a:pt x="0" y="65"/>
                  <a:pt x="0" y="72"/>
                  <a:pt x="2" y="84"/>
                </a:cubicBezTo>
                <a:cubicBezTo>
                  <a:pt x="4" y="93"/>
                  <a:pt x="9" y="104"/>
                  <a:pt x="13" y="108"/>
                </a:cubicBezTo>
                <a:cubicBezTo>
                  <a:pt x="18" y="113"/>
                  <a:pt x="22" y="115"/>
                  <a:pt x="26" y="115"/>
                </a:cubicBezTo>
                <a:cubicBezTo>
                  <a:pt x="32" y="116"/>
                  <a:pt x="43" y="111"/>
                  <a:pt x="43" y="111"/>
                </a:cubicBezTo>
                <a:cubicBezTo>
                  <a:pt x="60" y="102"/>
                  <a:pt x="60" y="102"/>
                  <a:pt x="60" y="102"/>
                </a:cubicBezTo>
                <a:cubicBezTo>
                  <a:pt x="60" y="78"/>
                  <a:pt x="60" y="78"/>
                  <a:pt x="60" y="78"/>
                </a:cubicBezTo>
                <a:cubicBezTo>
                  <a:pt x="60" y="78"/>
                  <a:pt x="44" y="87"/>
                  <a:pt x="41" y="88"/>
                </a:cubicBezTo>
                <a:cubicBezTo>
                  <a:pt x="39" y="89"/>
                  <a:pt x="33" y="91"/>
                  <a:pt x="31" y="91"/>
                </a:cubicBezTo>
                <a:cubicBezTo>
                  <a:pt x="28" y="91"/>
                  <a:pt x="25" y="91"/>
                  <a:pt x="24" y="87"/>
                </a:cubicBezTo>
                <a:cubicBezTo>
                  <a:pt x="22" y="83"/>
                  <a:pt x="20" y="72"/>
                  <a:pt x="20" y="66"/>
                </a:cubicBezTo>
                <a:cubicBezTo>
                  <a:pt x="20" y="59"/>
                  <a:pt x="22" y="53"/>
                  <a:pt x="24" y="48"/>
                </a:cubicBezTo>
                <a:cubicBezTo>
                  <a:pt x="28" y="42"/>
                  <a:pt x="33" y="38"/>
                  <a:pt x="36" y="36"/>
                </a:cubicBezTo>
                <a:cubicBezTo>
                  <a:pt x="42" y="33"/>
                  <a:pt x="48" y="29"/>
                  <a:pt x="48" y="29"/>
                </a:cubicBezTo>
                <a:cubicBezTo>
                  <a:pt x="57" y="24"/>
                  <a:pt x="57" y="24"/>
                  <a:pt x="57" y="24"/>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4298" name="Freeform 26"/>
          <p:cNvSpPr>
            <a:spLocks/>
          </p:cNvSpPr>
          <p:nvPr userDrawn="1"/>
        </p:nvSpPr>
        <p:spPr bwMode="auto">
          <a:xfrm>
            <a:off x="4533424" y="5600962"/>
            <a:ext cx="191453" cy="368541"/>
          </a:xfrm>
          <a:custGeom>
            <a:avLst/>
            <a:gdLst/>
            <a:ahLst/>
            <a:cxnLst>
              <a:cxn ang="0">
                <a:pos x="57" y="0"/>
              </a:cxn>
              <a:cxn ang="0">
                <a:pos x="28" y="16"/>
              </a:cxn>
              <a:cxn ang="0">
                <a:pos x="10" y="31"/>
              </a:cxn>
              <a:cxn ang="0">
                <a:pos x="1" y="54"/>
              </a:cxn>
              <a:cxn ang="0">
                <a:pos x="2" y="84"/>
              </a:cxn>
              <a:cxn ang="0">
                <a:pos x="13" y="108"/>
              </a:cxn>
              <a:cxn ang="0">
                <a:pos x="26" y="115"/>
              </a:cxn>
              <a:cxn ang="0">
                <a:pos x="43" y="111"/>
              </a:cxn>
              <a:cxn ang="0">
                <a:pos x="60" y="102"/>
              </a:cxn>
              <a:cxn ang="0">
                <a:pos x="60" y="50"/>
              </a:cxn>
              <a:cxn ang="0">
                <a:pos x="39" y="61"/>
              </a:cxn>
              <a:cxn ang="0">
                <a:pos x="39" y="90"/>
              </a:cxn>
              <a:cxn ang="0">
                <a:pos x="32" y="92"/>
              </a:cxn>
              <a:cxn ang="0">
                <a:pos x="24" y="87"/>
              </a:cxn>
              <a:cxn ang="0">
                <a:pos x="20" y="65"/>
              </a:cxn>
              <a:cxn ang="0">
                <a:pos x="24" y="48"/>
              </a:cxn>
              <a:cxn ang="0">
                <a:pos x="37" y="36"/>
              </a:cxn>
              <a:cxn ang="0">
                <a:pos x="48" y="28"/>
              </a:cxn>
              <a:cxn ang="0">
                <a:pos x="57" y="24"/>
              </a:cxn>
            </a:cxnLst>
            <a:rect l="0" t="0" r="r" b="b"/>
            <a:pathLst>
              <a:path w="60" h="116">
                <a:moveTo>
                  <a:pt x="57" y="0"/>
                </a:moveTo>
                <a:cubicBezTo>
                  <a:pt x="57" y="0"/>
                  <a:pt x="32" y="13"/>
                  <a:pt x="28" y="16"/>
                </a:cubicBezTo>
                <a:cubicBezTo>
                  <a:pt x="23" y="18"/>
                  <a:pt x="15" y="24"/>
                  <a:pt x="10" y="31"/>
                </a:cubicBezTo>
                <a:cubicBezTo>
                  <a:pt x="3" y="40"/>
                  <a:pt x="2" y="46"/>
                  <a:pt x="1" y="54"/>
                </a:cubicBezTo>
                <a:cubicBezTo>
                  <a:pt x="0" y="65"/>
                  <a:pt x="0" y="72"/>
                  <a:pt x="2" y="84"/>
                </a:cubicBezTo>
                <a:cubicBezTo>
                  <a:pt x="4" y="93"/>
                  <a:pt x="9" y="104"/>
                  <a:pt x="13" y="108"/>
                </a:cubicBezTo>
                <a:cubicBezTo>
                  <a:pt x="18" y="113"/>
                  <a:pt x="22" y="115"/>
                  <a:pt x="26" y="115"/>
                </a:cubicBezTo>
                <a:cubicBezTo>
                  <a:pt x="32" y="116"/>
                  <a:pt x="43" y="111"/>
                  <a:pt x="43" y="111"/>
                </a:cubicBezTo>
                <a:cubicBezTo>
                  <a:pt x="60" y="102"/>
                  <a:pt x="60" y="102"/>
                  <a:pt x="60" y="102"/>
                </a:cubicBezTo>
                <a:cubicBezTo>
                  <a:pt x="60" y="50"/>
                  <a:pt x="60" y="50"/>
                  <a:pt x="60" y="50"/>
                </a:cubicBezTo>
                <a:cubicBezTo>
                  <a:pt x="39" y="61"/>
                  <a:pt x="39" y="61"/>
                  <a:pt x="39" y="61"/>
                </a:cubicBezTo>
                <a:cubicBezTo>
                  <a:pt x="39" y="61"/>
                  <a:pt x="39" y="90"/>
                  <a:pt x="39" y="90"/>
                </a:cubicBezTo>
                <a:cubicBezTo>
                  <a:pt x="36" y="91"/>
                  <a:pt x="34" y="92"/>
                  <a:pt x="32" y="92"/>
                </a:cubicBezTo>
                <a:cubicBezTo>
                  <a:pt x="29" y="92"/>
                  <a:pt x="25" y="91"/>
                  <a:pt x="24" y="87"/>
                </a:cubicBezTo>
                <a:cubicBezTo>
                  <a:pt x="22" y="82"/>
                  <a:pt x="20" y="72"/>
                  <a:pt x="20" y="65"/>
                </a:cubicBezTo>
                <a:cubicBezTo>
                  <a:pt x="20" y="59"/>
                  <a:pt x="22" y="53"/>
                  <a:pt x="24" y="48"/>
                </a:cubicBezTo>
                <a:cubicBezTo>
                  <a:pt x="28" y="42"/>
                  <a:pt x="33" y="38"/>
                  <a:pt x="37" y="36"/>
                </a:cubicBezTo>
                <a:cubicBezTo>
                  <a:pt x="42" y="32"/>
                  <a:pt x="48" y="28"/>
                  <a:pt x="48" y="28"/>
                </a:cubicBezTo>
                <a:cubicBezTo>
                  <a:pt x="57" y="24"/>
                  <a:pt x="57" y="24"/>
                  <a:pt x="57" y="24"/>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4299" name="Freeform 27"/>
          <p:cNvSpPr>
            <a:spLocks/>
          </p:cNvSpPr>
          <p:nvPr userDrawn="1"/>
        </p:nvSpPr>
        <p:spPr bwMode="auto">
          <a:xfrm>
            <a:off x="4346258" y="5696668"/>
            <a:ext cx="191453" cy="364256"/>
          </a:xfrm>
          <a:custGeom>
            <a:avLst/>
            <a:gdLst/>
            <a:ahLst/>
            <a:cxnLst>
              <a:cxn ang="0">
                <a:pos x="57" y="0"/>
              </a:cxn>
              <a:cxn ang="0">
                <a:pos x="27" y="15"/>
              </a:cxn>
              <a:cxn ang="0">
                <a:pos x="9" y="31"/>
              </a:cxn>
              <a:cxn ang="0">
                <a:pos x="1" y="54"/>
              </a:cxn>
              <a:cxn ang="0">
                <a:pos x="2" y="84"/>
              </a:cxn>
              <a:cxn ang="0">
                <a:pos x="12" y="107"/>
              </a:cxn>
              <a:cxn ang="0">
                <a:pos x="26" y="115"/>
              </a:cxn>
              <a:cxn ang="0">
                <a:pos x="43" y="110"/>
              </a:cxn>
              <a:cxn ang="0">
                <a:pos x="60" y="102"/>
              </a:cxn>
              <a:cxn ang="0">
                <a:pos x="60" y="77"/>
              </a:cxn>
              <a:cxn ang="0">
                <a:pos x="41" y="88"/>
              </a:cxn>
              <a:cxn ang="0">
                <a:pos x="30" y="91"/>
              </a:cxn>
              <a:cxn ang="0">
                <a:pos x="23" y="86"/>
              </a:cxn>
              <a:cxn ang="0">
                <a:pos x="20" y="65"/>
              </a:cxn>
              <a:cxn ang="0">
                <a:pos x="24" y="48"/>
              </a:cxn>
              <a:cxn ang="0">
                <a:pos x="36" y="35"/>
              </a:cxn>
              <a:cxn ang="0">
                <a:pos x="48" y="28"/>
              </a:cxn>
              <a:cxn ang="0">
                <a:pos x="57" y="23"/>
              </a:cxn>
            </a:cxnLst>
            <a:rect l="0" t="0" r="r" b="b"/>
            <a:pathLst>
              <a:path w="60" h="115">
                <a:moveTo>
                  <a:pt x="57" y="0"/>
                </a:moveTo>
                <a:cubicBezTo>
                  <a:pt x="57" y="0"/>
                  <a:pt x="32" y="13"/>
                  <a:pt x="27" y="15"/>
                </a:cubicBezTo>
                <a:cubicBezTo>
                  <a:pt x="23" y="18"/>
                  <a:pt x="15" y="24"/>
                  <a:pt x="9" y="31"/>
                </a:cubicBezTo>
                <a:cubicBezTo>
                  <a:pt x="3" y="40"/>
                  <a:pt x="2" y="46"/>
                  <a:pt x="1" y="54"/>
                </a:cubicBezTo>
                <a:cubicBezTo>
                  <a:pt x="0" y="64"/>
                  <a:pt x="0" y="72"/>
                  <a:pt x="2" y="84"/>
                </a:cubicBezTo>
                <a:cubicBezTo>
                  <a:pt x="3" y="93"/>
                  <a:pt x="8" y="104"/>
                  <a:pt x="12" y="107"/>
                </a:cubicBezTo>
                <a:cubicBezTo>
                  <a:pt x="18" y="112"/>
                  <a:pt x="22" y="114"/>
                  <a:pt x="26" y="115"/>
                </a:cubicBezTo>
                <a:cubicBezTo>
                  <a:pt x="32" y="115"/>
                  <a:pt x="43" y="110"/>
                  <a:pt x="43" y="110"/>
                </a:cubicBezTo>
                <a:cubicBezTo>
                  <a:pt x="60" y="102"/>
                  <a:pt x="60" y="102"/>
                  <a:pt x="60" y="102"/>
                </a:cubicBezTo>
                <a:cubicBezTo>
                  <a:pt x="60" y="77"/>
                  <a:pt x="60" y="77"/>
                  <a:pt x="60" y="77"/>
                </a:cubicBezTo>
                <a:cubicBezTo>
                  <a:pt x="60" y="77"/>
                  <a:pt x="44" y="86"/>
                  <a:pt x="41" y="88"/>
                </a:cubicBezTo>
                <a:cubicBezTo>
                  <a:pt x="38" y="89"/>
                  <a:pt x="33" y="91"/>
                  <a:pt x="30" y="91"/>
                </a:cubicBezTo>
                <a:cubicBezTo>
                  <a:pt x="27" y="91"/>
                  <a:pt x="25" y="90"/>
                  <a:pt x="23" y="86"/>
                </a:cubicBezTo>
                <a:cubicBezTo>
                  <a:pt x="22" y="82"/>
                  <a:pt x="20" y="71"/>
                  <a:pt x="20" y="65"/>
                </a:cubicBezTo>
                <a:cubicBezTo>
                  <a:pt x="20" y="59"/>
                  <a:pt x="21" y="52"/>
                  <a:pt x="24" y="48"/>
                </a:cubicBezTo>
                <a:cubicBezTo>
                  <a:pt x="27" y="41"/>
                  <a:pt x="33" y="38"/>
                  <a:pt x="36" y="35"/>
                </a:cubicBezTo>
                <a:cubicBezTo>
                  <a:pt x="41" y="32"/>
                  <a:pt x="48" y="28"/>
                  <a:pt x="48" y="28"/>
                </a:cubicBezTo>
                <a:cubicBezTo>
                  <a:pt x="57" y="23"/>
                  <a:pt x="57" y="23"/>
                  <a:pt x="57" y="23"/>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4300" name="Freeform 28"/>
          <p:cNvSpPr>
            <a:spLocks/>
          </p:cNvSpPr>
          <p:nvPr userDrawn="1"/>
        </p:nvSpPr>
        <p:spPr bwMode="auto">
          <a:xfrm>
            <a:off x="4381977" y="5886652"/>
            <a:ext cx="535782" cy="314260"/>
          </a:xfrm>
          <a:custGeom>
            <a:avLst/>
            <a:gdLst/>
            <a:ahLst/>
            <a:cxnLst>
              <a:cxn ang="0">
                <a:pos x="0" y="202"/>
              </a:cxn>
              <a:cxn ang="0">
                <a:pos x="24" y="220"/>
              </a:cxn>
              <a:cxn ang="0">
                <a:pos x="375" y="31"/>
              </a:cxn>
              <a:cxn ang="0">
                <a:pos x="375" y="0"/>
              </a:cxn>
              <a:cxn ang="0">
                <a:pos x="0" y="202"/>
              </a:cxn>
            </a:cxnLst>
            <a:rect l="0" t="0" r="r" b="b"/>
            <a:pathLst>
              <a:path w="375" h="220">
                <a:moveTo>
                  <a:pt x="0" y="202"/>
                </a:moveTo>
                <a:lnTo>
                  <a:pt x="24" y="220"/>
                </a:lnTo>
                <a:lnTo>
                  <a:pt x="375" y="31"/>
                </a:lnTo>
                <a:lnTo>
                  <a:pt x="375" y="0"/>
                </a:lnTo>
                <a:lnTo>
                  <a:pt x="0" y="202"/>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4301" name="Freeform 29"/>
          <p:cNvSpPr>
            <a:spLocks/>
          </p:cNvSpPr>
          <p:nvPr userDrawn="1"/>
        </p:nvSpPr>
        <p:spPr bwMode="auto">
          <a:xfrm>
            <a:off x="4381977" y="5886652"/>
            <a:ext cx="535782" cy="314260"/>
          </a:xfrm>
          <a:custGeom>
            <a:avLst/>
            <a:gdLst/>
            <a:ahLst/>
            <a:cxnLst>
              <a:cxn ang="0">
                <a:pos x="0" y="202"/>
              </a:cxn>
              <a:cxn ang="0">
                <a:pos x="24" y="220"/>
              </a:cxn>
              <a:cxn ang="0">
                <a:pos x="375" y="31"/>
              </a:cxn>
              <a:cxn ang="0">
                <a:pos x="375" y="0"/>
              </a:cxn>
            </a:cxnLst>
            <a:rect l="0" t="0" r="r" b="b"/>
            <a:pathLst>
              <a:path w="375" h="220">
                <a:moveTo>
                  <a:pt x="0" y="202"/>
                </a:moveTo>
                <a:lnTo>
                  <a:pt x="24" y="220"/>
                </a:lnTo>
                <a:lnTo>
                  <a:pt x="375" y="31"/>
                </a:lnTo>
                <a:lnTo>
                  <a:pt x="375"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4302" name="Freeform 30"/>
          <p:cNvSpPr>
            <a:spLocks/>
          </p:cNvSpPr>
          <p:nvPr userDrawn="1"/>
        </p:nvSpPr>
        <p:spPr bwMode="auto">
          <a:xfrm>
            <a:off x="4431983" y="5943791"/>
            <a:ext cx="485775" cy="285690"/>
          </a:xfrm>
          <a:custGeom>
            <a:avLst/>
            <a:gdLst/>
            <a:ahLst/>
            <a:cxnLst>
              <a:cxn ang="0">
                <a:pos x="0" y="184"/>
              </a:cxn>
              <a:cxn ang="0">
                <a:pos x="20" y="200"/>
              </a:cxn>
              <a:cxn ang="0">
                <a:pos x="340" y="29"/>
              </a:cxn>
              <a:cxn ang="0">
                <a:pos x="340" y="0"/>
              </a:cxn>
              <a:cxn ang="0">
                <a:pos x="0" y="184"/>
              </a:cxn>
            </a:cxnLst>
            <a:rect l="0" t="0" r="r" b="b"/>
            <a:pathLst>
              <a:path w="340" h="200">
                <a:moveTo>
                  <a:pt x="0" y="184"/>
                </a:moveTo>
                <a:lnTo>
                  <a:pt x="20" y="200"/>
                </a:lnTo>
                <a:lnTo>
                  <a:pt x="340" y="29"/>
                </a:lnTo>
                <a:lnTo>
                  <a:pt x="340" y="0"/>
                </a:lnTo>
                <a:lnTo>
                  <a:pt x="0" y="184"/>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4303" name="Freeform 31"/>
          <p:cNvSpPr>
            <a:spLocks/>
          </p:cNvSpPr>
          <p:nvPr userDrawn="1"/>
        </p:nvSpPr>
        <p:spPr bwMode="auto">
          <a:xfrm>
            <a:off x="4680585" y="5250991"/>
            <a:ext cx="288608" cy="718512"/>
          </a:xfrm>
          <a:custGeom>
            <a:avLst/>
            <a:gdLst/>
            <a:ahLst/>
            <a:cxnLst>
              <a:cxn ang="0">
                <a:pos x="202" y="503"/>
              </a:cxn>
              <a:cxn ang="0">
                <a:pos x="197" y="503"/>
              </a:cxn>
              <a:cxn ang="0">
                <a:pos x="197" y="149"/>
              </a:cxn>
              <a:cxn ang="0">
                <a:pos x="0" y="5"/>
              </a:cxn>
              <a:cxn ang="0">
                <a:pos x="2" y="0"/>
              </a:cxn>
              <a:cxn ang="0">
                <a:pos x="202" y="147"/>
              </a:cxn>
              <a:cxn ang="0">
                <a:pos x="202" y="503"/>
              </a:cxn>
            </a:cxnLst>
            <a:rect l="0" t="0" r="r" b="b"/>
            <a:pathLst>
              <a:path w="202" h="503">
                <a:moveTo>
                  <a:pt x="202" y="503"/>
                </a:moveTo>
                <a:lnTo>
                  <a:pt x="197" y="503"/>
                </a:lnTo>
                <a:lnTo>
                  <a:pt x="197" y="149"/>
                </a:lnTo>
                <a:lnTo>
                  <a:pt x="0" y="5"/>
                </a:lnTo>
                <a:lnTo>
                  <a:pt x="2" y="0"/>
                </a:lnTo>
                <a:lnTo>
                  <a:pt x="202" y="147"/>
                </a:lnTo>
                <a:lnTo>
                  <a:pt x="202" y="503"/>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39" name="Text Placeholder 38"/>
          <p:cNvSpPr>
            <a:spLocks noGrp="1"/>
          </p:cNvSpPr>
          <p:nvPr>
            <p:ph type="body" sz="quarter" idx="10"/>
          </p:nvPr>
        </p:nvSpPr>
        <p:spPr>
          <a:xfrm>
            <a:off x="1657350" y="4285357"/>
            <a:ext cx="5829300" cy="822789"/>
          </a:xfrm>
        </p:spPr>
        <p:txBody>
          <a:bodyPr>
            <a:noAutofit/>
          </a:bodyPr>
          <a:lstStyle>
            <a:lvl1pPr algn="ctr">
              <a:defRPr sz="1260" cap="all" baseline="0">
                <a:solidFill>
                  <a:schemeClr val="bg1"/>
                </a:solidFill>
              </a:defRPr>
            </a:lvl1pPr>
            <a:lvl2pPr algn="ctr">
              <a:defRPr sz="1260" cap="all" baseline="0">
                <a:solidFill>
                  <a:schemeClr val="bg1"/>
                </a:solidFill>
              </a:defRPr>
            </a:lvl2pPr>
            <a:lvl3pPr algn="ctr">
              <a:defRPr sz="1260" cap="all" baseline="0">
                <a:solidFill>
                  <a:schemeClr val="bg1"/>
                </a:solidFill>
              </a:defRPr>
            </a:lvl3pPr>
            <a:lvl4pPr algn="ctr">
              <a:defRPr sz="1260" cap="all" baseline="0">
                <a:solidFill>
                  <a:schemeClr val="bg1"/>
                </a:solidFill>
              </a:defRPr>
            </a:lvl4pPr>
            <a:lvl5pPr algn="ctr">
              <a:defRPr sz="1260" cap="all" baseline="0">
                <a:solidFill>
                  <a:schemeClr val="bg1"/>
                </a:solidFill>
              </a:defRPr>
            </a:lvl5pPr>
          </a:lstStyle>
          <a:p>
            <a:pPr lvl="0"/>
            <a:r>
              <a:rPr lang="fr-FR"/>
              <a:t>Cliquez pour modifier les styles du texte du masque</a:t>
            </a:r>
          </a:p>
        </p:txBody>
      </p:sp>
    </p:spTree>
    <p:extLst>
      <p:ext uri="{BB962C8B-B14F-4D97-AF65-F5344CB8AC3E}">
        <p14:creationId xmlns:p14="http://schemas.microsoft.com/office/powerpoint/2010/main" val="123004144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ommaire">
    <p:bg>
      <p:bgPr>
        <a:solidFill>
          <a:srgbClr val="6FBC85"/>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274570" y="2871449"/>
            <a:ext cx="4669156" cy="2593030"/>
          </a:xfrm>
          <a:prstGeom prst="rect">
            <a:avLst/>
          </a:prstGeom>
        </p:spPr>
        <p:txBody>
          <a:bodyPr lIns="0" rIns="0">
            <a:normAutofit/>
          </a:bodyPr>
          <a:lstStyle>
            <a:lvl1pPr defTabSz="2589749">
              <a:spcBef>
                <a:spcPts val="2160"/>
              </a:spcBef>
              <a:tabLst>
                <a:tab pos="4868098" algn="r"/>
              </a:tabLst>
              <a:defRPr sz="1260" b="0">
                <a:solidFill>
                  <a:srgbClr val="213A8F"/>
                </a:solidFill>
                <a:latin typeface="Arial Black" pitchFamily="34" charset="0"/>
              </a:defRPr>
            </a:lvl1pPr>
            <a:lvl2pPr>
              <a:spcAft>
                <a:spcPts val="0"/>
              </a:spcAft>
              <a:defRPr sz="1260">
                <a:solidFill>
                  <a:srgbClr val="213A8F"/>
                </a:solidFill>
              </a:defRPr>
            </a:lvl2pPr>
            <a:lvl3pPr>
              <a:spcAft>
                <a:spcPts val="0"/>
              </a:spcAft>
              <a:defRPr sz="1260">
                <a:solidFill>
                  <a:srgbClr val="283583"/>
                </a:solidFill>
              </a:defRPr>
            </a:lvl3pPr>
            <a:lvl4pPr>
              <a:spcAft>
                <a:spcPts val="0"/>
              </a:spcAft>
              <a:defRPr sz="1260">
                <a:solidFill>
                  <a:srgbClr val="283583"/>
                </a:solidFill>
              </a:defRPr>
            </a:lvl4pPr>
            <a:lvl5pPr>
              <a:spcAft>
                <a:spcPts val="0"/>
              </a:spcAft>
              <a:defRPr sz="1260">
                <a:solidFill>
                  <a:srgbClr val="283583"/>
                </a:solidFill>
              </a:defRPr>
            </a:lvl5pPr>
          </a:lstStyle>
          <a:p>
            <a:pPr lvl="0"/>
            <a:r>
              <a:rPr lang="en-US" dirty="0"/>
              <a:t>PARTIE 1</a:t>
            </a:r>
          </a:p>
          <a:p>
            <a:pPr lvl="0"/>
            <a:r>
              <a:rPr lang="en-US" dirty="0"/>
              <a:t>PARTIE 2</a:t>
            </a:r>
          </a:p>
          <a:p>
            <a:pPr lvl="0"/>
            <a:r>
              <a:rPr lang="en-US" dirty="0"/>
              <a:t>PARTIE 3</a:t>
            </a:r>
          </a:p>
          <a:p>
            <a:pPr lvl="1"/>
            <a:r>
              <a:rPr lang="en-US" dirty="0"/>
              <a:t>Texte</a:t>
            </a:r>
          </a:p>
        </p:txBody>
      </p:sp>
      <p:sp>
        <p:nvSpPr>
          <p:cNvPr id="55301" name="Rectangle 5"/>
          <p:cNvSpPr>
            <a:spLocks noChangeArrowheads="1"/>
          </p:cNvSpPr>
          <p:nvPr userDrawn="1"/>
        </p:nvSpPr>
        <p:spPr bwMode="auto">
          <a:xfrm>
            <a:off x="2274570" y="1739855"/>
            <a:ext cx="2327560" cy="45692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822777" rtl="0" eaLnBrk="1" fontAlgn="base" latinLnBrk="0" hangingPunct="1">
              <a:lnSpc>
                <a:spcPct val="100000"/>
              </a:lnSpc>
              <a:spcBef>
                <a:spcPct val="0"/>
              </a:spcBef>
              <a:spcAft>
                <a:spcPct val="0"/>
              </a:spcAft>
              <a:buClrTx/>
              <a:buSzTx/>
              <a:buFontTx/>
              <a:buNone/>
              <a:tabLst/>
            </a:pPr>
            <a:r>
              <a:rPr kumimoji="0" lang="fr-FR" sz="2969" b="1" i="0" u="none" strike="noStrike" cap="none" normalizeH="0" baseline="0" dirty="0">
                <a:ln>
                  <a:noFill/>
                </a:ln>
                <a:solidFill>
                  <a:srgbClr val="283583"/>
                </a:solidFill>
                <a:effectLst/>
                <a:latin typeface="Arial Black" pitchFamily="34" charset="0"/>
                <a:cs typeface="Arial" pitchFamily="34" charset="0"/>
              </a:rPr>
              <a:t>SOMMAIRE</a:t>
            </a:r>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55302" name="Line 6"/>
          <p:cNvSpPr>
            <a:spLocks noChangeShapeType="1"/>
          </p:cNvSpPr>
          <p:nvPr userDrawn="1"/>
        </p:nvSpPr>
        <p:spPr bwMode="auto">
          <a:xfrm>
            <a:off x="2274570" y="2475508"/>
            <a:ext cx="2293144" cy="1429"/>
          </a:xfrm>
          <a:prstGeom prst="line">
            <a:avLst/>
          </a:prstGeom>
          <a:noFill/>
          <a:ln w="26988" cap="flat">
            <a:solidFill>
              <a:srgbClr val="283583"/>
            </a:solidFill>
            <a:prstDash val="solid"/>
            <a:miter lim="800000"/>
            <a:headEnd/>
            <a:tailEnd/>
          </a:ln>
        </p:spPr>
        <p:txBody>
          <a:bodyPr vert="horz" wrap="square" lIns="82279" tIns="41139" rIns="82279" bIns="41139" numCol="1" anchor="t" anchorCtr="0" compatLnSpc="1">
            <a:prstTxWarp prst="textNoShape">
              <a:avLst/>
            </a:prstTxWarp>
          </a:bodyPr>
          <a:lstStyle/>
          <a:p>
            <a:endParaRPr lang="fr-FR" sz="1620"/>
          </a:p>
        </p:txBody>
      </p:sp>
      <p:sp>
        <p:nvSpPr>
          <p:cNvPr id="55303" name="Line 7"/>
          <p:cNvSpPr>
            <a:spLocks noChangeShapeType="1"/>
          </p:cNvSpPr>
          <p:nvPr userDrawn="1"/>
        </p:nvSpPr>
        <p:spPr bwMode="auto">
          <a:xfrm>
            <a:off x="2274570" y="1551299"/>
            <a:ext cx="2293144" cy="1429"/>
          </a:xfrm>
          <a:prstGeom prst="line">
            <a:avLst/>
          </a:prstGeom>
          <a:noFill/>
          <a:ln w="26988" cap="flat">
            <a:solidFill>
              <a:srgbClr val="283583"/>
            </a:solidFill>
            <a:prstDash val="solid"/>
            <a:miter lim="800000"/>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35" name="Freeform 139"/>
          <p:cNvSpPr>
            <a:spLocks/>
          </p:cNvSpPr>
          <p:nvPr userDrawn="1"/>
        </p:nvSpPr>
        <p:spPr bwMode="auto">
          <a:xfrm>
            <a:off x="8465344" y="5898081"/>
            <a:ext cx="104299" cy="265692"/>
          </a:xfrm>
          <a:custGeom>
            <a:avLst/>
            <a:gdLst/>
            <a:ahLst/>
            <a:cxnLst>
              <a:cxn ang="0">
                <a:pos x="73" y="0"/>
              </a:cxn>
              <a:cxn ang="0">
                <a:pos x="0" y="40"/>
              </a:cxn>
              <a:cxn ang="0">
                <a:pos x="0" y="186"/>
              </a:cxn>
              <a:cxn ang="0">
                <a:pos x="73" y="146"/>
              </a:cxn>
              <a:cxn ang="0">
                <a:pos x="73" y="113"/>
              </a:cxn>
              <a:cxn ang="0">
                <a:pos x="33" y="133"/>
              </a:cxn>
              <a:cxn ang="0">
                <a:pos x="33" y="106"/>
              </a:cxn>
              <a:cxn ang="0">
                <a:pos x="73" y="86"/>
              </a:cxn>
              <a:cxn ang="0">
                <a:pos x="73" y="62"/>
              </a:cxn>
              <a:cxn ang="0">
                <a:pos x="33" y="82"/>
              </a:cxn>
              <a:cxn ang="0">
                <a:pos x="33" y="57"/>
              </a:cxn>
              <a:cxn ang="0">
                <a:pos x="73" y="35"/>
              </a:cxn>
              <a:cxn ang="0">
                <a:pos x="73" y="0"/>
              </a:cxn>
            </a:cxnLst>
            <a:rect l="0" t="0" r="r" b="b"/>
            <a:pathLst>
              <a:path w="73" h="186">
                <a:moveTo>
                  <a:pt x="73" y="0"/>
                </a:moveTo>
                <a:lnTo>
                  <a:pt x="0" y="40"/>
                </a:lnTo>
                <a:lnTo>
                  <a:pt x="0" y="186"/>
                </a:lnTo>
                <a:lnTo>
                  <a:pt x="73" y="146"/>
                </a:lnTo>
                <a:lnTo>
                  <a:pt x="73" y="113"/>
                </a:lnTo>
                <a:lnTo>
                  <a:pt x="33" y="133"/>
                </a:lnTo>
                <a:lnTo>
                  <a:pt x="33" y="106"/>
                </a:lnTo>
                <a:lnTo>
                  <a:pt x="73" y="86"/>
                </a:lnTo>
                <a:lnTo>
                  <a:pt x="73" y="62"/>
                </a:lnTo>
                <a:lnTo>
                  <a:pt x="33" y="82"/>
                </a:lnTo>
                <a:lnTo>
                  <a:pt x="33" y="57"/>
                </a:lnTo>
                <a:lnTo>
                  <a:pt x="73" y="35"/>
                </a:lnTo>
                <a:lnTo>
                  <a:pt x="73" y="0"/>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36" name="Freeform 140"/>
          <p:cNvSpPr>
            <a:spLocks/>
          </p:cNvSpPr>
          <p:nvPr userDrawn="1"/>
        </p:nvSpPr>
        <p:spPr bwMode="auto">
          <a:xfrm>
            <a:off x="8465344" y="5898081"/>
            <a:ext cx="104299" cy="265692"/>
          </a:xfrm>
          <a:custGeom>
            <a:avLst/>
            <a:gdLst/>
            <a:ahLst/>
            <a:cxnLst>
              <a:cxn ang="0">
                <a:pos x="73" y="0"/>
              </a:cxn>
              <a:cxn ang="0">
                <a:pos x="0" y="40"/>
              </a:cxn>
              <a:cxn ang="0">
                <a:pos x="0" y="186"/>
              </a:cxn>
              <a:cxn ang="0">
                <a:pos x="73" y="146"/>
              </a:cxn>
              <a:cxn ang="0">
                <a:pos x="73" y="113"/>
              </a:cxn>
              <a:cxn ang="0">
                <a:pos x="33" y="133"/>
              </a:cxn>
              <a:cxn ang="0">
                <a:pos x="33" y="106"/>
              </a:cxn>
              <a:cxn ang="0">
                <a:pos x="73" y="86"/>
              </a:cxn>
              <a:cxn ang="0">
                <a:pos x="73" y="62"/>
              </a:cxn>
              <a:cxn ang="0">
                <a:pos x="33" y="82"/>
              </a:cxn>
              <a:cxn ang="0">
                <a:pos x="33" y="57"/>
              </a:cxn>
              <a:cxn ang="0">
                <a:pos x="73" y="35"/>
              </a:cxn>
            </a:cxnLst>
            <a:rect l="0" t="0" r="r" b="b"/>
            <a:pathLst>
              <a:path w="73" h="186">
                <a:moveTo>
                  <a:pt x="73" y="0"/>
                </a:moveTo>
                <a:lnTo>
                  <a:pt x="0" y="40"/>
                </a:lnTo>
                <a:lnTo>
                  <a:pt x="0" y="186"/>
                </a:lnTo>
                <a:lnTo>
                  <a:pt x="73" y="146"/>
                </a:lnTo>
                <a:lnTo>
                  <a:pt x="73" y="113"/>
                </a:lnTo>
                <a:lnTo>
                  <a:pt x="33" y="133"/>
                </a:lnTo>
                <a:lnTo>
                  <a:pt x="33" y="106"/>
                </a:lnTo>
                <a:lnTo>
                  <a:pt x="73" y="86"/>
                </a:lnTo>
                <a:lnTo>
                  <a:pt x="73" y="62"/>
                </a:lnTo>
                <a:lnTo>
                  <a:pt x="33" y="82"/>
                </a:lnTo>
                <a:lnTo>
                  <a:pt x="33" y="57"/>
                </a:lnTo>
                <a:lnTo>
                  <a:pt x="73" y="35"/>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37" name="Freeform 141"/>
          <p:cNvSpPr>
            <a:spLocks/>
          </p:cNvSpPr>
          <p:nvPr userDrawn="1"/>
        </p:nvSpPr>
        <p:spPr bwMode="auto">
          <a:xfrm>
            <a:off x="8348187" y="5960932"/>
            <a:ext cx="104299" cy="267121"/>
          </a:xfrm>
          <a:custGeom>
            <a:avLst/>
            <a:gdLst/>
            <a:ahLst/>
            <a:cxnLst>
              <a:cxn ang="0">
                <a:pos x="73" y="0"/>
              </a:cxn>
              <a:cxn ang="0">
                <a:pos x="0" y="40"/>
              </a:cxn>
              <a:cxn ang="0">
                <a:pos x="0" y="187"/>
              </a:cxn>
              <a:cxn ang="0">
                <a:pos x="33" y="171"/>
              </a:cxn>
              <a:cxn ang="0">
                <a:pos x="33" y="107"/>
              </a:cxn>
              <a:cxn ang="0">
                <a:pos x="73" y="85"/>
              </a:cxn>
              <a:cxn ang="0">
                <a:pos x="73" y="62"/>
              </a:cxn>
              <a:cxn ang="0">
                <a:pos x="33" y="82"/>
              </a:cxn>
              <a:cxn ang="0">
                <a:pos x="33" y="58"/>
              </a:cxn>
              <a:cxn ang="0">
                <a:pos x="73" y="36"/>
              </a:cxn>
              <a:cxn ang="0">
                <a:pos x="73" y="0"/>
              </a:cxn>
            </a:cxnLst>
            <a:rect l="0" t="0" r="r" b="b"/>
            <a:pathLst>
              <a:path w="73" h="187">
                <a:moveTo>
                  <a:pt x="73" y="0"/>
                </a:moveTo>
                <a:lnTo>
                  <a:pt x="0" y="40"/>
                </a:lnTo>
                <a:lnTo>
                  <a:pt x="0" y="187"/>
                </a:lnTo>
                <a:lnTo>
                  <a:pt x="33" y="171"/>
                </a:lnTo>
                <a:lnTo>
                  <a:pt x="33" y="107"/>
                </a:lnTo>
                <a:lnTo>
                  <a:pt x="73" y="85"/>
                </a:lnTo>
                <a:lnTo>
                  <a:pt x="73" y="62"/>
                </a:lnTo>
                <a:lnTo>
                  <a:pt x="33" y="82"/>
                </a:lnTo>
                <a:lnTo>
                  <a:pt x="33" y="58"/>
                </a:lnTo>
                <a:lnTo>
                  <a:pt x="73" y="36"/>
                </a:lnTo>
                <a:lnTo>
                  <a:pt x="73" y="0"/>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38" name="Freeform 142"/>
          <p:cNvSpPr>
            <a:spLocks/>
          </p:cNvSpPr>
          <p:nvPr userDrawn="1"/>
        </p:nvSpPr>
        <p:spPr bwMode="auto">
          <a:xfrm>
            <a:off x="8348187" y="5960932"/>
            <a:ext cx="104299" cy="267121"/>
          </a:xfrm>
          <a:custGeom>
            <a:avLst/>
            <a:gdLst/>
            <a:ahLst/>
            <a:cxnLst>
              <a:cxn ang="0">
                <a:pos x="73" y="0"/>
              </a:cxn>
              <a:cxn ang="0">
                <a:pos x="0" y="40"/>
              </a:cxn>
              <a:cxn ang="0">
                <a:pos x="0" y="187"/>
              </a:cxn>
              <a:cxn ang="0">
                <a:pos x="33" y="171"/>
              </a:cxn>
              <a:cxn ang="0">
                <a:pos x="33" y="107"/>
              </a:cxn>
              <a:cxn ang="0">
                <a:pos x="73" y="85"/>
              </a:cxn>
              <a:cxn ang="0">
                <a:pos x="73" y="62"/>
              </a:cxn>
              <a:cxn ang="0">
                <a:pos x="33" y="82"/>
              </a:cxn>
              <a:cxn ang="0">
                <a:pos x="33" y="58"/>
              </a:cxn>
              <a:cxn ang="0">
                <a:pos x="73" y="36"/>
              </a:cxn>
            </a:cxnLst>
            <a:rect l="0" t="0" r="r" b="b"/>
            <a:pathLst>
              <a:path w="73" h="187">
                <a:moveTo>
                  <a:pt x="73" y="0"/>
                </a:moveTo>
                <a:lnTo>
                  <a:pt x="0" y="40"/>
                </a:lnTo>
                <a:lnTo>
                  <a:pt x="0" y="187"/>
                </a:lnTo>
                <a:lnTo>
                  <a:pt x="33" y="171"/>
                </a:lnTo>
                <a:lnTo>
                  <a:pt x="33" y="107"/>
                </a:lnTo>
                <a:lnTo>
                  <a:pt x="73" y="85"/>
                </a:lnTo>
                <a:lnTo>
                  <a:pt x="73" y="62"/>
                </a:lnTo>
                <a:lnTo>
                  <a:pt x="33" y="82"/>
                </a:lnTo>
                <a:lnTo>
                  <a:pt x="33" y="58"/>
                </a:lnTo>
                <a:lnTo>
                  <a:pt x="73" y="36"/>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39" name="Freeform 143"/>
          <p:cNvSpPr>
            <a:spLocks/>
          </p:cNvSpPr>
          <p:nvPr userDrawn="1"/>
        </p:nvSpPr>
        <p:spPr bwMode="auto">
          <a:xfrm>
            <a:off x="8218170" y="6028069"/>
            <a:ext cx="120015" cy="234266"/>
          </a:xfrm>
          <a:custGeom>
            <a:avLst/>
            <a:gdLst/>
            <a:ahLst/>
            <a:cxnLst>
              <a:cxn ang="0">
                <a:pos x="36" y="0"/>
              </a:cxn>
              <a:cxn ang="0">
                <a:pos x="17" y="10"/>
              </a:cxn>
              <a:cxn ang="0">
                <a:pos x="6" y="20"/>
              </a:cxn>
              <a:cxn ang="0">
                <a:pos x="0" y="35"/>
              </a:cxn>
              <a:cxn ang="0">
                <a:pos x="1" y="54"/>
              </a:cxn>
              <a:cxn ang="0">
                <a:pos x="8" y="69"/>
              </a:cxn>
              <a:cxn ang="0">
                <a:pos x="17" y="73"/>
              </a:cxn>
              <a:cxn ang="0">
                <a:pos x="27" y="71"/>
              </a:cxn>
              <a:cxn ang="0">
                <a:pos x="38" y="65"/>
              </a:cxn>
              <a:cxn ang="0">
                <a:pos x="38" y="50"/>
              </a:cxn>
              <a:cxn ang="0">
                <a:pos x="26" y="56"/>
              </a:cxn>
              <a:cxn ang="0">
                <a:pos x="19" y="58"/>
              </a:cxn>
              <a:cxn ang="0">
                <a:pos x="15" y="55"/>
              </a:cxn>
              <a:cxn ang="0">
                <a:pos x="13" y="42"/>
              </a:cxn>
              <a:cxn ang="0">
                <a:pos x="15" y="31"/>
              </a:cxn>
              <a:cxn ang="0">
                <a:pos x="23" y="23"/>
              </a:cxn>
              <a:cxn ang="0">
                <a:pos x="31" y="18"/>
              </a:cxn>
              <a:cxn ang="0">
                <a:pos x="36" y="1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0" name="Freeform 144"/>
          <p:cNvSpPr>
            <a:spLocks/>
          </p:cNvSpPr>
          <p:nvPr userDrawn="1"/>
        </p:nvSpPr>
        <p:spPr bwMode="auto">
          <a:xfrm>
            <a:off x="8642509" y="6030926"/>
            <a:ext cx="121444" cy="231409"/>
          </a:xfrm>
          <a:custGeom>
            <a:avLst/>
            <a:gdLst/>
            <a:ahLst/>
            <a:cxnLst>
              <a:cxn ang="0">
                <a:pos x="36" y="0"/>
              </a:cxn>
              <a:cxn ang="0">
                <a:pos x="17" y="10"/>
              </a:cxn>
              <a:cxn ang="0">
                <a:pos x="6" y="19"/>
              </a:cxn>
              <a:cxn ang="0">
                <a:pos x="0" y="34"/>
              </a:cxn>
              <a:cxn ang="0">
                <a:pos x="1" y="53"/>
              </a:cxn>
              <a:cxn ang="0">
                <a:pos x="8" y="68"/>
              </a:cxn>
              <a:cxn ang="0">
                <a:pos x="16" y="73"/>
              </a:cxn>
              <a:cxn ang="0">
                <a:pos x="27" y="70"/>
              </a:cxn>
              <a:cxn ang="0">
                <a:pos x="38" y="65"/>
              </a:cxn>
              <a:cxn ang="0">
                <a:pos x="38" y="49"/>
              </a:cxn>
              <a:cxn ang="0">
                <a:pos x="26" y="56"/>
              </a:cxn>
              <a:cxn ang="0">
                <a:pos x="19" y="58"/>
              </a:cxn>
              <a:cxn ang="0">
                <a:pos x="15" y="55"/>
              </a:cxn>
              <a:cxn ang="0">
                <a:pos x="13" y="41"/>
              </a:cxn>
              <a:cxn ang="0">
                <a:pos x="15" y="30"/>
              </a:cxn>
              <a:cxn ang="0">
                <a:pos x="23" y="22"/>
              </a:cxn>
              <a:cxn ang="0">
                <a:pos x="30" y="18"/>
              </a:cxn>
              <a:cxn ang="0">
                <a:pos x="36" y="1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1" name="Freeform 145"/>
          <p:cNvSpPr>
            <a:spLocks/>
          </p:cNvSpPr>
          <p:nvPr userDrawn="1"/>
        </p:nvSpPr>
        <p:spPr bwMode="auto">
          <a:xfrm>
            <a:off x="8522494" y="6100921"/>
            <a:ext cx="120015" cy="231409"/>
          </a:xfrm>
          <a:custGeom>
            <a:avLst/>
            <a:gdLst/>
            <a:ahLst/>
            <a:cxnLst>
              <a:cxn ang="0">
                <a:pos x="36" y="0"/>
              </a:cxn>
              <a:cxn ang="0">
                <a:pos x="18" y="10"/>
              </a:cxn>
              <a:cxn ang="0">
                <a:pos x="6" y="20"/>
              </a:cxn>
              <a:cxn ang="0">
                <a:pos x="1" y="34"/>
              </a:cxn>
              <a:cxn ang="0">
                <a:pos x="2" y="53"/>
              </a:cxn>
              <a:cxn ang="0">
                <a:pos x="8" y="68"/>
              </a:cxn>
              <a:cxn ang="0">
                <a:pos x="17" y="73"/>
              </a:cxn>
              <a:cxn ang="0">
                <a:pos x="28" y="70"/>
              </a:cxn>
              <a:cxn ang="0">
                <a:pos x="38" y="65"/>
              </a:cxn>
              <a:cxn ang="0">
                <a:pos x="38" y="31"/>
              </a:cxn>
              <a:cxn ang="0">
                <a:pos x="25" y="38"/>
              </a:cxn>
              <a:cxn ang="0">
                <a:pos x="25" y="57"/>
              </a:cxn>
              <a:cxn ang="0">
                <a:pos x="20" y="59"/>
              </a:cxn>
              <a:cxn ang="0">
                <a:pos x="15" y="55"/>
              </a:cxn>
              <a:cxn ang="0">
                <a:pos x="13" y="41"/>
              </a:cxn>
              <a:cxn ang="0">
                <a:pos x="16" y="30"/>
              </a:cxn>
              <a:cxn ang="0">
                <a:pos x="23" y="22"/>
              </a:cxn>
              <a:cxn ang="0">
                <a:pos x="31" y="18"/>
              </a:cxn>
              <a:cxn ang="0">
                <a:pos x="36" y="15"/>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2" name="Freeform 146"/>
          <p:cNvSpPr>
            <a:spLocks/>
          </p:cNvSpPr>
          <p:nvPr userDrawn="1"/>
        </p:nvSpPr>
        <p:spPr bwMode="auto">
          <a:xfrm>
            <a:off x="8402479" y="6160916"/>
            <a:ext cx="122873" cy="231409"/>
          </a:xfrm>
          <a:custGeom>
            <a:avLst/>
            <a:gdLst/>
            <a:ahLst/>
            <a:cxnLst>
              <a:cxn ang="0">
                <a:pos x="37" y="0"/>
              </a:cxn>
              <a:cxn ang="0">
                <a:pos x="18" y="10"/>
              </a:cxn>
              <a:cxn ang="0">
                <a:pos x="7" y="19"/>
              </a:cxn>
              <a:cxn ang="0">
                <a:pos x="1" y="34"/>
              </a:cxn>
              <a:cxn ang="0">
                <a:pos x="2" y="53"/>
              </a:cxn>
              <a:cxn ang="0">
                <a:pos x="9" y="68"/>
              </a:cxn>
              <a:cxn ang="0">
                <a:pos x="17" y="73"/>
              </a:cxn>
              <a:cxn ang="0">
                <a:pos x="28" y="70"/>
              </a:cxn>
              <a:cxn ang="0">
                <a:pos x="39" y="65"/>
              </a:cxn>
              <a:cxn ang="0">
                <a:pos x="39" y="49"/>
              </a:cxn>
              <a:cxn ang="0">
                <a:pos x="27" y="56"/>
              </a:cxn>
              <a:cxn ang="0">
                <a:pos x="20" y="58"/>
              </a:cxn>
              <a:cxn ang="0">
                <a:pos x="16" y="55"/>
              </a:cxn>
              <a:cxn ang="0">
                <a:pos x="13" y="41"/>
              </a:cxn>
              <a:cxn ang="0">
                <a:pos x="16" y="30"/>
              </a:cxn>
              <a:cxn ang="0">
                <a:pos x="24" y="22"/>
              </a:cxn>
              <a:cxn ang="0">
                <a:pos x="31" y="18"/>
              </a:cxn>
              <a:cxn ang="0">
                <a:pos x="37" y="1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3" name="Freeform 147"/>
          <p:cNvSpPr>
            <a:spLocks/>
          </p:cNvSpPr>
          <p:nvPr userDrawn="1"/>
        </p:nvSpPr>
        <p:spPr bwMode="auto">
          <a:xfrm>
            <a:off x="8426768" y="6282333"/>
            <a:ext cx="340043" cy="199983"/>
          </a:xfrm>
          <a:custGeom>
            <a:avLst/>
            <a:gdLst/>
            <a:ahLst/>
            <a:cxnLst>
              <a:cxn ang="0">
                <a:pos x="0" y="129"/>
              </a:cxn>
              <a:cxn ang="0">
                <a:pos x="16" y="140"/>
              </a:cxn>
              <a:cxn ang="0">
                <a:pos x="238" y="20"/>
              </a:cxn>
              <a:cxn ang="0">
                <a:pos x="238" y="0"/>
              </a:cxn>
              <a:cxn ang="0">
                <a:pos x="0" y="129"/>
              </a:cxn>
            </a:cxnLst>
            <a:rect l="0" t="0" r="r" b="b"/>
            <a:pathLst>
              <a:path w="238" h="140">
                <a:moveTo>
                  <a:pt x="0" y="129"/>
                </a:moveTo>
                <a:lnTo>
                  <a:pt x="16" y="140"/>
                </a:lnTo>
                <a:lnTo>
                  <a:pt x="238" y="20"/>
                </a:lnTo>
                <a:lnTo>
                  <a:pt x="238" y="0"/>
                </a:lnTo>
                <a:lnTo>
                  <a:pt x="0" y="129"/>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4" name="Freeform 148"/>
          <p:cNvSpPr>
            <a:spLocks/>
          </p:cNvSpPr>
          <p:nvPr userDrawn="1"/>
        </p:nvSpPr>
        <p:spPr bwMode="auto">
          <a:xfrm>
            <a:off x="8426768" y="6282333"/>
            <a:ext cx="340043" cy="199983"/>
          </a:xfrm>
          <a:custGeom>
            <a:avLst/>
            <a:gdLst/>
            <a:ahLst/>
            <a:cxnLst>
              <a:cxn ang="0">
                <a:pos x="0" y="129"/>
              </a:cxn>
              <a:cxn ang="0">
                <a:pos x="16" y="140"/>
              </a:cxn>
              <a:cxn ang="0">
                <a:pos x="238" y="20"/>
              </a:cxn>
              <a:cxn ang="0">
                <a:pos x="238" y="0"/>
              </a:cxn>
            </a:cxnLst>
            <a:rect l="0" t="0" r="r" b="b"/>
            <a:pathLst>
              <a:path w="238" h="140">
                <a:moveTo>
                  <a:pt x="0" y="129"/>
                </a:moveTo>
                <a:lnTo>
                  <a:pt x="16" y="140"/>
                </a:lnTo>
                <a:lnTo>
                  <a:pt x="238" y="20"/>
                </a:lnTo>
                <a:lnTo>
                  <a:pt x="238"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5" name="Freeform 149"/>
          <p:cNvSpPr>
            <a:spLocks/>
          </p:cNvSpPr>
          <p:nvPr userDrawn="1"/>
        </p:nvSpPr>
        <p:spPr bwMode="auto">
          <a:xfrm>
            <a:off x="8459630" y="6319473"/>
            <a:ext cx="307182" cy="181414"/>
          </a:xfrm>
          <a:custGeom>
            <a:avLst/>
            <a:gdLst/>
            <a:ahLst/>
            <a:cxnLst>
              <a:cxn ang="0">
                <a:pos x="0" y="116"/>
              </a:cxn>
              <a:cxn ang="0">
                <a:pos x="13" y="127"/>
              </a:cxn>
              <a:cxn ang="0">
                <a:pos x="215" y="18"/>
              </a:cxn>
              <a:cxn ang="0">
                <a:pos x="215" y="0"/>
              </a:cxn>
              <a:cxn ang="0">
                <a:pos x="0" y="116"/>
              </a:cxn>
            </a:cxnLst>
            <a:rect l="0" t="0" r="r" b="b"/>
            <a:pathLst>
              <a:path w="215" h="127">
                <a:moveTo>
                  <a:pt x="0" y="116"/>
                </a:moveTo>
                <a:lnTo>
                  <a:pt x="13" y="127"/>
                </a:lnTo>
                <a:lnTo>
                  <a:pt x="215" y="18"/>
                </a:lnTo>
                <a:lnTo>
                  <a:pt x="215" y="0"/>
                </a:lnTo>
                <a:lnTo>
                  <a:pt x="0" y="116"/>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6" name="Freeform 150"/>
          <p:cNvSpPr>
            <a:spLocks/>
          </p:cNvSpPr>
          <p:nvPr userDrawn="1"/>
        </p:nvSpPr>
        <p:spPr bwMode="auto">
          <a:xfrm>
            <a:off x="8618220" y="5878082"/>
            <a:ext cx="180023" cy="457105"/>
          </a:xfrm>
          <a:custGeom>
            <a:avLst/>
            <a:gdLst/>
            <a:ahLst/>
            <a:cxnLst>
              <a:cxn ang="0">
                <a:pos x="126" y="320"/>
              </a:cxn>
              <a:cxn ang="0">
                <a:pos x="124" y="320"/>
              </a:cxn>
              <a:cxn ang="0">
                <a:pos x="124" y="96"/>
              </a:cxn>
              <a:cxn ang="0">
                <a:pos x="0" y="2"/>
              </a:cxn>
              <a:cxn ang="0">
                <a:pos x="0" y="0"/>
              </a:cxn>
              <a:cxn ang="0">
                <a:pos x="126" y="94"/>
              </a:cxn>
              <a:cxn ang="0">
                <a:pos x="126" y="320"/>
              </a:cxn>
            </a:cxnLst>
            <a:rect l="0" t="0" r="r" b="b"/>
            <a:pathLst>
              <a:path w="126" h="320">
                <a:moveTo>
                  <a:pt x="126" y="320"/>
                </a:moveTo>
                <a:lnTo>
                  <a:pt x="124" y="320"/>
                </a:lnTo>
                <a:lnTo>
                  <a:pt x="124" y="96"/>
                </a:lnTo>
                <a:lnTo>
                  <a:pt x="0" y="2"/>
                </a:lnTo>
                <a:lnTo>
                  <a:pt x="0" y="0"/>
                </a:lnTo>
                <a:lnTo>
                  <a:pt x="126" y="94"/>
                </a:lnTo>
                <a:lnTo>
                  <a:pt x="126" y="320"/>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57" name="Content Placeholder 2"/>
          <p:cNvSpPr>
            <a:spLocks noGrp="1"/>
          </p:cNvSpPr>
          <p:nvPr>
            <p:ph idx="11" hasCustomPrompt="1"/>
          </p:nvPr>
        </p:nvSpPr>
        <p:spPr>
          <a:xfrm>
            <a:off x="7003733" y="2871449"/>
            <a:ext cx="582929" cy="2593030"/>
          </a:xfrm>
          <a:prstGeom prst="rect">
            <a:avLst/>
          </a:prstGeom>
        </p:spPr>
        <p:txBody>
          <a:bodyPr lIns="0" rIns="0">
            <a:normAutofit/>
          </a:bodyPr>
          <a:lstStyle>
            <a:lvl1pPr algn="r" defTabSz="2589749">
              <a:spcBef>
                <a:spcPts val="2160"/>
              </a:spcBef>
              <a:tabLst>
                <a:tab pos="4868098" algn="r"/>
              </a:tabLst>
              <a:defRPr sz="1260" b="0" baseline="0">
                <a:solidFill>
                  <a:srgbClr val="213A8F"/>
                </a:solidFill>
                <a:latin typeface="+mn-lt"/>
              </a:defRPr>
            </a:lvl1pPr>
            <a:lvl2pPr>
              <a:spcAft>
                <a:spcPts val="0"/>
              </a:spcAft>
              <a:defRPr sz="1260">
                <a:solidFill>
                  <a:srgbClr val="213A8F"/>
                </a:solidFill>
              </a:defRPr>
            </a:lvl2pPr>
            <a:lvl3pPr>
              <a:spcAft>
                <a:spcPts val="0"/>
              </a:spcAft>
              <a:defRPr sz="1260">
                <a:solidFill>
                  <a:srgbClr val="283583"/>
                </a:solidFill>
              </a:defRPr>
            </a:lvl3pPr>
            <a:lvl4pPr>
              <a:spcAft>
                <a:spcPts val="0"/>
              </a:spcAft>
              <a:defRPr sz="1260">
                <a:solidFill>
                  <a:srgbClr val="283583"/>
                </a:solidFill>
              </a:defRPr>
            </a:lvl4pPr>
            <a:lvl5pPr>
              <a:spcAft>
                <a:spcPts val="0"/>
              </a:spcAft>
              <a:defRPr sz="1260">
                <a:solidFill>
                  <a:srgbClr val="283583"/>
                </a:solidFill>
              </a:defRPr>
            </a:lvl5pPr>
          </a:lstStyle>
          <a:p>
            <a:pPr lvl="0"/>
            <a:r>
              <a:rPr lang="en-US" dirty="0"/>
              <a:t>p.3</a:t>
            </a:r>
          </a:p>
        </p:txBody>
      </p:sp>
    </p:spTree>
    <p:extLst>
      <p:ext uri="{BB962C8B-B14F-4D97-AF65-F5344CB8AC3E}">
        <p14:creationId xmlns:p14="http://schemas.microsoft.com/office/powerpoint/2010/main" val="91290213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dito">
    <p:spTree>
      <p:nvGrpSpPr>
        <p:cNvPr id="1" name=""/>
        <p:cNvGrpSpPr/>
        <p:nvPr/>
      </p:nvGrpSpPr>
      <p:grpSpPr>
        <a:xfrm>
          <a:off x="0" y="0"/>
          <a:ext cx="0" cy="0"/>
          <a:chOff x="0" y="0"/>
          <a:chExt cx="0" cy="0"/>
        </a:xfrm>
      </p:grpSpPr>
      <p:sp>
        <p:nvSpPr>
          <p:cNvPr id="89" name="Text Placeholder 86"/>
          <p:cNvSpPr>
            <a:spLocks noGrp="1"/>
          </p:cNvSpPr>
          <p:nvPr>
            <p:ph type="body" sz="quarter" idx="12"/>
          </p:nvPr>
        </p:nvSpPr>
        <p:spPr>
          <a:xfrm>
            <a:off x="5120641" y="5082434"/>
            <a:ext cx="2971800" cy="299975"/>
          </a:xfrm>
        </p:spPr>
        <p:txBody>
          <a:bodyPr lIns="0" rIns="0" numCol="1" spcCol="360000">
            <a:noAutofit/>
          </a:bodyPr>
          <a:lstStyle>
            <a:lvl1pPr>
              <a:spcBef>
                <a:spcPts val="0"/>
              </a:spcBef>
              <a:spcAft>
                <a:spcPts val="0"/>
              </a:spcAft>
              <a:defRPr sz="720">
                <a:solidFill>
                  <a:srgbClr val="213A8F"/>
                </a:solidFill>
                <a:latin typeface="Arial Black" pitchFamily="34" charset="0"/>
              </a:defRPr>
            </a:lvl1pPr>
            <a:lvl2pPr>
              <a:spcBef>
                <a:spcPts val="0"/>
              </a:spcBef>
              <a:defRPr sz="720" b="1">
                <a:solidFill>
                  <a:srgbClr val="6FBC85"/>
                </a:solidFill>
              </a:defRPr>
            </a:lvl2pPr>
            <a:lvl3pPr>
              <a:defRPr sz="990">
                <a:solidFill>
                  <a:srgbClr val="213A8F"/>
                </a:solidFill>
              </a:defRPr>
            </a:lvl3pPr>
            <a:lvl4pPr>
              <a:defRPr sz="990">
                <a:solidFill>
                  <a:srgbClr val="213A8F"/>
                </a:solidFill>
              </a:defRPr>
            </a:lvl4pPr>
            <a:lvl5pPr>
              <a:defRPr sz="990">
                <a:solidFill>
                  <a:srgbClr val="213A8F"/>
                </a:solidFill>
              </a:defRPr>
            </a:lvl5pPr>
          </a:lstStyle>
          <a:p>
            <a:pPr lvl="0"/>
            <a:r>
              <a:rPr lang="fr-FR"/>
              <a:t>Cliquez pour modifier les styles du texte du masque</a:t>
            </a:r>
          </a:p>
          <a:p>
            <a:pPr lvl="1"/>
            <a:r>
              <a:rPr lang="fr-FR"/>
              <a:t>Deuxième niveau</a:t>
            </a:r>
          </a:p>
        </p:txBody>
      </p:sp>
      <p:sp>
        <p:nvSpPr>
          <p:cNvPr id="88" name="Title 87"/>
          <p:cNvSpPr>
            <a:spLocks noGrp="1"/>
          </p:cNvSpPr>
          <p:nvPr>
            <p:ph type="title" hasCustomPrompt="1"/>
          </p:nvPr>
        </p:nvSpPr>
        <p:spPr>
          <a:xfrm>
            <a:off x="2697480" y="1037057"/>
            <a:ext cx="3749040" cy="411394"/>
          </a:xfrm>
        </p:spPr>
        <p:txBody>
          <a:bodyPr/>
          <a:lstStyle>
            <a:lvl1pPr marL="0" marR="0" indent="0" algn="ctr" defTabSz="822777" rtl="0" eaLnBrk="1" fontAlgn="base" latinLnBrk="0" hangingPunct="1">
              <a:lnSpc>
                <a:spcPct val="100000"/>
              </a:lnSpc>
              <a:spcBef>
                <a:spcPct val="0"/>
              </a:spcBef>
              <a:spcAft>
                <a:spcPct val="0"/>
              </a:spcAft>
              <a:tabLst/>
              <a:defRPr sz="3959" cap="all" baseline="0">
                <a:solidFill>
                  <a:srgbClr val="213A8F"/>
                </a:solidFill>
                <a:latin typeface="Arial Black" pitchFamily="34" charset="0"/>
              </a:defRPr>
            </a:lvl1pPr>
          </a:lstStyle>
          <a:p>
            <a:pPr marL="0" marR="0" lvl="0" indent="0" defTabSz="822777" rtl="0" eaLnBrk="1" fontAlgn="base" latinLnBrk="0" hangingPunct="1">
              <a:lnSpc>
                <a:spcPct val="100000"/>
              </a:lnSpc>
              <a:spcBef>
                <a:spcPct val="0"/>
              </a:spcBef>
              <a:spcAft>
                <a:spcPct val="0"/>
              </a:spcAft>
              <a:tabLst/>
            </a:pPr>
            <a:r>
              <a:rPr kumimoji="0" lang="fr-FR" sz="1350" b="1" i="0" u="none" strike="noStrike" cap="none" normalizeH="0" baseline="0" dirty="0">
                <a:ln>
                  <a:noFill/>
                </a:ln>
                <a:solidFill>
                  <a:srgbClr val="213A8F"/>
                </a:solidFill>
                <a:effectLst/>
                <a:latin typeface="Arial Black" pitchFamily="34" charset="0"/>
                <a:cs typeface="Arial" pitchFamily="34" charset="0"/>
              </a:rPr>
              <a:t>ÉDITO</a:t>
            </a:r>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24" name="Object 23" hidden="1"/>
          <p:cNvGraphicFramePr>
            <a:graphicFrameLocks noChangeAspect="1"/>
          </p:cNvGraphicFramePr>
          <p:nvPr>
            <p:custDataLst>
              <p:tags r:id="rId2"/>
            </p:custDataLst>
          </p:nvPr>
        </p:nvGraphicFramePr>
        <p:xfrm>
          <a:off x="1429" y="1429"/>
          <a:ext cx="1428" cy="1428"/>
        </p:xfrm>
        <a:graphic>
          <a:graphicData uri="http://schemas.openxmlformats.org/presentationml/2006/ole">
            <mc:AlternateContent xmlns:mc="http://schemas.openxmlformats.org/markup-compatibility/2006">
              <mc:Choice xmlns:v="urn:schemas-microsoft-com:vml" Requires="v">
                <p:oleObj spid="_x0000_s3121" name="think-cell Slide" r:id="rId4" imgW="270" imgH="270" progId="TCLayout.ActiveDocument.1">
                  <p:embed/>
                </p:oleObj>
              </mc:Choice>
              <mc:Fallback>
                <p:oleObj name="think-cell Slide" r:id="rId4" imgW="270" imgH="270" progId="TCLayout.ActiveDocument.1">
                  <p:embed/>
                  <p:pic>
                    <p:nvPicPr>
                      <p:cNvPr id="24"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9" y="1429"/>
                        <a:ext cx="1428" cy="1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0" name="Group 89"/>
          <p:cNvGrpSpPr/>
          <p:nvPr userDrawn="1"/>
        </p:nvGrpSpPr>
        <p:grpSpPr>
          <a:xfrm>
            <a:off x="4256247" y="368541"/>
            <a:ext cx="631508" cy="638519"/>
            <a:chOff x="4367213" y="409575"/>
            <a:chExt cx="701675" cy="709613"/>
          </a:xfrm>
        </p:grpSpPr>
        <p:sp>
          <p:nvSpPr>
            <p:cNvPr id="50186" name="Oval 10"/>
            <p:cNvSpPr>
              <a:spLocks noChangeArrowheads="1"/>
            </p:cNvSpPr>
            <p:nvPr userDrawn="1"/>
          </p:nvSpPr>
          <p:spPr bwMode="auto">
            <a:xfrm>
              <a:off x="4367213" y="409575"/>
              <a:ext cx="701675" cy="709613"/>
            </a:xfrm>
            <a:prstGeom prst="ellipse">
              <a:avLst/>
            </a:prstGeom>
            <a:solidFill>
              <a:srgbClr val="6FBC85"/>
            </a:solidFill>
            <a:ln w="9525">
              <a:noFill/>
              <a:round/>
              <a:headEnd/>
              <a:tailEnd/>
            </a:ln>
          </p:spPr>
          <p:txBody>
            <a:bodyPr vert="horz" wrap="square" lIns="91440" tIns="45720" rIns="91440" bIns="45720" numCol="1" anchor="t" anchorCtr="0" compatLnSpc="1">
              <a:prstTxWarp prst="textNoShape">
                <a:avLst/>
              </a:prstTxWarp>
            </a:bodyPr>
            <a:lstStyle/>
            <a:p>
              <a:endParaRPr lang="fr-FR" sz="1620"/>
            </a:p>
          </p:txBody>
        </p:sp>
        <p:sp>
          <p:nvSpPr>
            <p:cNvPr id="50187" name="Freeform 11"/>
            <p:cNvSpPr>
              <a:spLocks/>
            </p:cNvSpPr>
            <p:nvPr userDrawn="1"/>
          </p:nvSpPr>
          <p:spPr bwMode="auto">
            <a:xfrm>
              <a:off x="4551363" y="554038"/>
              <a:ext cx="334963" cy="401638"/>
            </a:xfrm>
            <a:custGeom>
              <a:avLst/>
              <a:gdLst/>
              <a:ahLst/>
              <a:cxnLst>
                <a:cxn ang="0">
                  <a:pos x="78" y="74"/>
                </a:cxn>
                <a:cxn ang="0">
                  <a:pos x="47" y="114"/>
                </a:cxn>
                <a:cxn ang="0">
                  <a:pos x="47" y="87"/>
                </a:cxn>
                <a:cxn ang="0">
                  <a:pos x="17" y="74"/>
                </a:cxn>
                <a:cxn ang="0">
                  <a:pos x="17" y="16"/>
                </a:cxn>
                <a:cxn ang="0">
                  <a:pos x="78" y="16"/>
                </a:cxn>
                <a:cxn ang="0">
                  <a:pos x="78" y="74"/>
                </a:cxn>
              </a:cxnLst>
              <a:rect l="0" t="0" r="r" b="b"/>
              <a:pathLst>
                <a:path w="95" h="114">
                  <a:moveTo>
                    <a:pt x="78" y="74"/>
                  </a:moveTo>
                  <a:cubicBezTo>
                    <a:pt x="74" y="78"/>
                    <a:pt x="78" y="74"/>
                    <a:pt x="47" y="114"/>
                  </a:cubicBezTo>
                  <a:cubicBezTo>
                    <a:pt x="47" y="87"/>
                    <a:pt x="47" y="87"/>
                    <a:pt x="47" y="87"/>
                  </a:cubicBezTo>
                  <a:cubicBezTo>
                    <a:pt x="36" y="87"/>
                    <a:pt x="25" y="83"/>
                    <a:pt x="17" y="74"/>
                  </a:cubicBezTo>
                  <a:cubicBezTo>
                    <a:pt x="0" y="58"/>
                    <a:pt x="0" y="32"/>
                    <a:pt x="17" y="16"/>
                  </a:cubicBezTo>
                  <a:cubicBezTo>
                    <a:pt x="34" y="0"/>
                    <a:pt x="61" y="0"/>
                    <a:pt x="78" y="16"/>
                  </a:cubicBezTo>
                  <a:cubicBezTo>
                    <a:pt x="95" y="32"/>
                    <a:pt x="95" y="58"/>
                    <a:pt x="78" y="74"/>
                  </a:cubicBezTo>
                  <a:close/>
                </a:path>
              </a:pathLst>
            </a:custGeom>
            <a:noFill/>
            <a:ln w="42863" cap="rnd">
              <a:solidFill>
                <a:srgbClr val="213A8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sz="1620"/>
            </a:p>
          </p:txBody>
        </p:sp>
      </p:grpSp>
      <p:sp>
        <p:nvSpPr>
          <p:cNvPr id="50217" name="Oval 41"/>
          <p:cNvSpPr>
            <a:spLocks noChangeArrowheads="1"/>
          </p:cNvSpPr>
          <p:nvPr userDrawn="1"/>
        </p:nvSpPr>
        <p:spPr bwMode="auto">
          <a:xfrm>
            <a:off x="4441985" y="4946731"/>
            <a:ext cx="587217" cy="587094"/>
          </a:xfrm>
          <a:prstGeom prst="ellipse">
            <a:avLst/>
          </a:pr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8" name="Rectangle 51"/>
          <p:cNvSpPr>
            <a:spLocks noChangeArrowheads="1"/>
          </p:cNvSpPr>
          <p:nvPr userDrawn="1"/>
        </p:nvSpPr>
        <p:spPr bwMode="auto">
          <a:xfrm>
            <a:off x="8530542" y="6419465"/>
            <a:ext cx="267702" cy="1800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r" defTabSz="822777" rtl="0" eaLnBrk="1" fontAlgn="base" latinLnBrk="0" hangingPunct="1">
              <a:lnSpc>
                <a:spcPct val="100000"/>
              </a:lnSpc>
              <a:spcBef>
                <a:spcPct val="0"/>
              </a:spcBef>
              <a:spcAft>
                <a:spcPct val="0"/>
              </a:spcAft>
              <a:buClrTx/>
              <a:buSzTx/>
              <a:buFontTx/>
              <a:buNone/>
              <a:tabLst/>
            </a:pPr>
            <a:fld id="{254D348C-AA61-444E-9DDB-99FD115C16B2}" type="slidenum">
              <a:rPr kumimoji="0" lang="fr-FR" sz="1170" b="0" i="0" u="none" strike="noStrike" cap="none" normalizeH="0" baseline="0" smtClean="0">
                <a:ln>
                  <a:noFill/>
                </a:ln>
                <a:solidFill>
                  <a:srgbClr val="000000"/>
                </a:solidFill>
                <a:effectLst/>
                <a:latin typeface="Arial" pitchFamily="34" charset="0"/>
                <a:cs typeface="Arial" pitchFamily="34" charset="0"/>
              </a:rPr>
              <a:pPr marL="0" marR="0" lvl="0" indent="0" algn="r" defTabSz="822777" rtl="0" eaLnBrk="1" fontAlgn="base" latinLnBrk="0" hangingPunct="1">
                <a:lnSpc>
                  <a:spcPct val="100000"/>
                </a:lnSpc>
                <a:spcBef>
                  <a:spcPct val="0"/>
                </a:spcBef>
                <a:spcAft>
                  <a:spcPct val="0"/>
                </a:spcAft>
                <a:buClrTx/>
                <a:buSzTx/>
                <a:buFontTx/>
                <a:buNone/>
                <a:tabLst/>
              </a:pPr>
              <a:t>‹N°›</a:t>
            </a:fld>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9" name="Freeform 52"/>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 ang="0">
                <a:pos x="74" y="0"/>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0" name="Freeform 53"/>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1" name="Freeform 54"/>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 ang="0">
                <a:pos x="74" y="0"/>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2" name="Freeform 55"/>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3" name="Freeform 56"/>
          <p:cNvSpPr>
            <a:spLocks/>
          </p:cNvSpPr>
          <p:nvPr userDrawn="1"/>
        </p:nvSpPr>
        <p:spPr bwMode="auto">
          <a:xfrm>
            <a:off x="8216742" y="6016641"/>
            <a:ext cx="121444" cy="235695"/>
          </a:xfrm>
          <a:custGeom>
            <a:avLst/>
            <a:gdLst/>
            <a:ahLst/>
            <a:cxnLst>
              <a:cxn ang="0">
                <a:pos x="36" y="0"/>
              </a:cxn>
              <a:cxn ang="0">
                <a:pos x="17" y="10"/>
              </a:cxn>
              <a:cxn ang="0">
                <a:pos x="6" y="20"/>
              </a:cxn>
              <a:cxn ang="0">
                <a:pos x="0" y="35"/>
              </a:cxn>
              <a:cxn ang="0">
                <a:pos x="1" y="54"/>
              </a:cxn>
              <a:cxn ang="0">
                <a:pos x="8" y="69"/>
              </a:cxn>
              <a:cxn ang="0">
                <a:pos x="17" y="73"/>
              </a:cxn>
              <a:cxn ang="0">
                <a:pos x="27" y="71"/>
              </a:cxn>
              <a:cxn ang="0">
                <a:pos x="38" y="65"/>
              </a:cxn>
              <a:cxn ang="0">
                <a:pos x="38" y="50"/>
              </a:cxn>
              <a:cxn ang="0">
                <a:pos x="26" y="56"/>
              </a:cxn>
              <a:cxn ang="0">
                <a:pos x="19" y="58"/>
              </a:cxn>
              <a:cxn ang="0">
                <a:pos x="15" y="55"/>
              </a:cxn>
              <a:cxn ang="0">
                <a:pos x="13" y="42"/>
              </a:cxn>
              <a:cxn ang="0">
                <a:pos x="15" y="31"/>
              </a:cxn>
              <a:cxn ang="0">
                <a:pos x="23" y="23"/>
              </a:cxn>
              <a:cxn ang="0">
                <a:pos x="31" y="18"/>
              </a:cxn>
              <a:cxn ang="0">
                <a:pos x="36" y="1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4" name="Freeform 57"/>
          <p:cNvSpPr>
            <a:spLocks/>
          </p:cNvSpPr>
          <p:nvPr userDrawn="1"/>
        </p:nvSpPr>
        <p:spPr bwMode="auto">
          <a:xfrm>
            <a:off x="8642509" y="6019499"/>
            <a:ext cx="120015" cy="232838"/>
          </a:xfrm>
          <a:custGeom>
            <a:avLst/>
            <a:gdLst/>
            <a:ahLst/>
            <a:cxnLst>
              <a:cxn ang="0">
                <a:pos x="36" y="0"/>
              </a:cxn>
              <a:cxn ang="0">
                <a:pos x="17" y="10"/>
              </a:cxn>
              <a:cxn ang="0">
                <a:pos x="6" y="19"/>
              </a:cxn>
              <a:cxn ang="0">
                <a:pos x="0" y="34"/>
              </a:cxn>
              <a:cxn ang="0">
                <a:pos x="1" y="53"/>
              </a:cxn>
              <a:cxn ang="0">
                <a:pos x="8" y="68"/>
              </a:cxn>
              <a:cxn ang="0">
                <a:pos x="16" y="73"/>
              </a:cxn>
              <a:cxn ang="0">
                <a:pos x="27" y="70"/>
              </a:cxn>
              <a:cxn ang="0">
                <a:pos x="38" y="65"/>
              </a:cxn>
              <a:cxn ang="0">
                <a:pos x="38" y="49"/>
              </a:cxn>
              <a:cxn ang="0">
                <a:pos x="26" y="56"/>
              </a:cxn>
              <a:cxn ang="0">
                <a:pos x="19" y="58"/>
              </a:cxn>
              <a:cxn ang="0">
                <a:pos x="15" y="55"/>
              </a:cxn>
              <a:cxn ang="0">
                <a:pos x="13" y="41"/>
              </a:cxn>
              <a:cxn ang="0">
                <a:pos x="15" y="30"/>
              </a:cxn>
              <a:cxn ang="0">
                <a:pos x="23" y="22"/>
              </a:cxn>
              <a:cxn ang="0">
                <a:pos x="30" y="18"/>
              </a:cxn>
              <a:cxn ang="0">
                <a:pos x="36" y="1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5" name="Freeform 58"/>
          <p:cNvSpPr>
            <a:spLocks/>
          </p:cNvSpPr>
          <p:nvPr userDrawn="1"/>
        </p:nvSpPr>
        <p:spPr bwMode="auto">
          <a:xfrm>
            <a:off x="8521065" y="6089493"/>
            <a:ext cx="121444" cy="231409"/>
          </a:xfrm>
          <a:custGeom>
            <a:avLst/>
            <a:gdLst/>
            <a:ahLst/>
            <a:cxnLst>
              <a:cxn ang="0">
                <a:pos x="36" y="0"/>
              </a:cxn>
              <a:cxn ang="0">
                <a:pos x="18" y="10"/>
              </a:cxn>
              <a:cxn ang="0">
                <a:pos x="6" y="20"/>
              </a:cxn>
              <a:cxn ang="0">
                <a:pos x="1" y="34"/>
              </a:cxn>
              <a:cxn ang="0">
                <a:pos x="2" y="53"/>
              </a:cxn>
              <a:cxn ang="0">
                <a:pos x="8" y="68"/>
              </a:cxn>
              <a:cxn ang="0">
                <a:pos x="17" y="73"/>
              </a:cxn>
              <a:cxn ang="0">
                <a:pos x="28" y="70"/>
              </a:cxn>
              <a:cxn ang="0">
                <a:pos x="38" y="65"/>
              </a:cxn>
              <a:cxn ang="0">
                <a:pos x="38" y="31"/>
              </a:cxn>
              <a:cxn ang="0">
                <a:pos x="25" y="38"/>
              </a:cxn>
              <a:cxn ang="0">
                <a:pos x="25" y="57"/>
              </a:cxn>
              <a:cxn ang="0">
                <a:pos x="20" y="59"/>
              </a:cxn>
              <a:cxn ang="0">
                <a:pos x="15" y="55"/>
              </a:cxn>
              <a:cxn ang="0">
                <a:pos x="13" y="41"/>
              </a:cxn>
              <a:cxn ang="0">
                <a:pos x="16" y="30"/>
              </a:cxn>
              <a:cxn ang="0">
                <a:pos x="23" y="22"/>
              </a:cxn>
              <a:cxn ang="0">
                <a:pos x="31" y="18"/>
              </a:cxn>
              <a:cxn ang="0">
                <a:pos x="36" y="15"/>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5" name="Freeform 59"/>
          <p:cNvSpPr>
            <a:spLocks/>
          </p:cNvSpPr>
          <p:nvPr userDrawn="1"/>
        </p:nvSpPr>
        <p:spPr bwMode="auto">
          <a:xfrm>
            <a:off x="8401050" y="6149488"/>
            <a:ext cx="124302" cy="232838"/>
          </a:xfrm>
          <a:custGeom>
            <a:avLst/>
            <a:gdLst/>
            <a:ahLst/>
            <a:cxnLst>
              <a:cxn ang="0">
                <a:pos x="37" y="0"/>
              </a:cxn>
              <a:cxn ang="0">
                <a:pos x="18" y="10"/>
              </a:cxn>
              <a:cxn ang="0">
                <a:pos x="7" y="19"/>
              </a:cxn>
              <a:cxn ang="0">
                <a:pos x="1" y="34"/>
              </a:cxn>
              <a:cxn ang="0">
                <a:pos x="2" y="53"/>
              </a:cxn>
              <a:cxn ang="0">
                <a:pos x="9" y="68"/>
              </a:cxn>
              <a:cxn ang="0">
                <a:pos x="17" y="73"/>
              </a:cxn>
              <a:cxn ang="0">
                <a:pos x="28" y="70"/>
              </a:cxn>
              <a:cxn ang="0">
                <a:pos x="39" y="65"/>
              </a:cxn>
              <a:cxn ang="0">
                <a:pos x="39" y="49"/>
              </a:cxn>
              <a:cxn ang="0">
                <a:pos x="27" y="56"/>
              </a:cxn>
              <a:cxn ang="0">
                <a:pos x="20" y="58"/>
              </a:cxn>
              <a:cxn ang="0">
                <a:pos x="16" y="55"/>
              </a:cxn>
              <a:cxn ang="0">
                <a:pos x="13" y="41"/>
              </a:cxn>
              <a:cxn ang="0">
                <a:pos x="16" y="30"/>
              </a:cxn>
              <a:cxn ang="0">
                <a:pos x="24" y="22"/>
              </a:cxn>
              <a:cxn ang="0">
                <a:pos x="31" y="18"/>
              </a:cxn>
              <a:cxn ang="0">
                <a:pos x="37" y="1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6" name="Freeform 60"/>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 ang="0">
                <a:pos x="0" y="129"/>
              </a:cxn>
            </a:cxnLst>
            <a:rect l="0" t="0" r="r" b="b"/>
            <a:pathLst>
              <a:path w="238" h="140">
                <a:moveTo>
                  <a:pt x="0" y="129"/>
                </a:moveTo>
                <a:lnTo>
                  <a:pt x="15" y="140"/>
                </a:lnTo>
                <a:lnTo>
                  <a:pt x="238" y="20"/>
                </a:lnTo>
                <a:lnTo>
                  <a:pt x="238" y="0"/>
                </a:lnTo>
                <a:lnTo>
                  <a:pt x="0" y="129"/>
                </a:lnTo>
                <a:close/>
              </a:path>
            </a:pathLst>
          </a:custGeom>
          <a:solidFill>
            <a:srgbClr val="48507B"/>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7" name="Freeform 61"/>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Lst>
            <a:rect l="0" t="0" r="r" b="b"/>
            <a:pathLst>
              <a:path w="238" h="140">
                <a:moveTo>
                  <a:pt x="0" y="129"/>
                </a:moveTo>
                <a:lnTo>
                  <a:pt x="15" y="140"/>
                </a:lnTo>
                <a:lnTo>
                  <a:pt x="238" y="20"/>
                </a:lnTo>
                <a:lnTo>
                  <a:pt x="238"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8" name="Freeform 62"/>
          <p:cNvSpPr>
            <a:spLocks/>
          </p:cNvSpPr>
          <p:nvPr userDrawn="1"/>
        </p:nvSpPr>
        <p:spPr bwMode="auto">
          <a:xfrm>
            <a:off x="8458200" y="6309475"/>
            <a:ext cx="308610" cy="179985"/>
          </a:xfrm>
          <a:custGeom>
            <a:avLst/>
            <a:gdLst/>
            <a:ahLst/>
            <a:cxnLst>
              <a:cxn ang="0">
                <a:pos x="0" y="115"/>
              </a:cxn>
              <a:cxn ang="0">
                <a:pos x="13" y="126"/>
              </a:cxn>
              <a:cxn ang="0">
                <a:pos x="216" y="17"/>
              </a:cxn>
              <a:cxn ang="0">
                <a:pos x="216" y="0"/>
              </a:cxn>
              <a:cxn ang="0">
                <a:pos x="0" y="115"/>
              </a:cxn>
            </a:cxnLst>
            <a:rect l="0" t="0" r="r" b="b"/>
            <a:pathLst>
              <a:path w="216" h="126">
                <a:moveTo>
                  <a:pt x="0" y="115"/>
                </a:moveTo>
                <a:lnTo>
                  <a:pt x="13" y="126"/>
                </a:lnTo>
                <a:lnTo>
                  <a:pt x="216" y="17"/>
                </a:lnTo>
                <a:lnTo>
                  <a:pt x="216" y="0"/>
                </a:lnTo>
                <a:lnTo>
                  <a:pt x="0" y="115"/>
                </a:lnTo>
                <a:close/>
              </a:path>
            </a:pathLst>
          </a:custGeom>
          <a:solidFill>
            <a:srgbClr val="E64A48"/>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9" name="Freeform 63"/>
          <p:cNvSpPr>
            <a:spLocks/>
          </p:cNvSpPr>
          <p:nvPr userDrawn="1"/>
        </p:nvSpPr>
        <p:spPr bwMode="auto">
          <a:xfrm>
            <a:off x="8616792" y="5868082"/>
            <a:ext cx="181452" cy="457105"/>
          </a:xfrm>
          <a:custGeom>
            <a:avLst/>
            <a:gdLst/>
            <a:ahLst/>
            <a:cxnLst>
              <a:cxn ang="0">
                <a:pos x="127" y="320"/>
              </a:cxn>
              <a:cxn ang="0">
                <a:pos x="125" y="320"/>
              </a:cxn>
              <a:cxn ang="0">
                <a:pos x="125" y="95"/>
              </a:cxn>
              <a:cxn ang="0">
                <a:pos x="0" y="2"/>
              </a:cxn>
              <a:cxn ang="0">
                <a:pos x="0" y="0"/>
              </a:cxn>
              <a:cxn ang="0">
                <a:pos x="127" y="93"/>
              </a:cxn>
              <a:cxn ang="0">
                <a:pos x="127" y="320"/>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85" name="Picture Placeholder 84"/>
          <p:cNvSpPr>
            <a:spLocks noGrp="1"/>
          </p:cNvSpPr>
          <p:nvPr>
            <p:ph type="pic" sz="quarter" idx="10"/>
          </p:nvPr>
        </p:nvSpPr>
        <p:spPr>
          <a:xfrm>
            <a:off x="4441985" y="4946731"/>
            <a:ext cx="587216" cy="587093"/>
          </a:xfrm>
          <a:prstGeom prst="ellipse">
            <a:avLst/>
          </a:prstGeom>
          <a:noFill/>
          <a:ln w="20638" cap="flat">
            <a:solidFill>
              <a:srgbClr val="213A8F"/>
            </a:solidFill>
            <a:prstDash val="solid"/>
            <a:miter lim="800000"/>
            <a:headEnd/>
            <a:tailEnd/>
          </a:ln>
        </p:spPr>
        <p:txBody>
          <a:bodyPr vert="horz" wrap="square" lIns="91440" tIns="45720" rIns="91440" bIns="45720" numCol="1" anchor="ctr" anchorCtr="0" compatLnSpc="1">
            <a:prstTxWarp prst="textNoShape">
              <a:avLst/>
            </a:prstTxWarp>
            <a:normAutofit/>
          </a:bodyPr>
          <a:lstStyle>
            <a:lvl1pPr marL="0" algn="l" defTabSz="914156" rtl="0" eaLnBrk="1" latinLnBrk="0" hangingPunct="1">
              <a:defRPr lang="fr-FR" sz="810" kern="1200">
                <a:solidFill>
                  <a:schemeClr val="tx1"/>
                </a:solidFill>
                <a:latin typeface="+mn-lt"/>
                <a:ea typeface="+mn-ea"/>
                <a:cs typeface="+mn-cs"/>
              </a:defRPr>
            </a:lvl1pPr>
          </a:lstStyle>
          <a:p>
            <a:r>
              <a:rPr lang="fr-FR"/>
              <a:t>Faire glisser l'image vers l'espace réservé ou cliquer sur l'icône pour l'ajouter</a:t>
            </a:r>
            <a:endParaRPr lang="fr-FR" dirty="0"/>
          </a:p>
        </p:txBody>
      </p:sp>
      <p:sp>
        <p:nvSpPr>
          <p:cNvPr id="87" name="Text Placeholder 86"/>
          <p:cNvSpPr>
            <a:spLocks noGrp="1"/>
          </p:cNvSpPr>
          <p:nvPr>
            <p:ph type="body" sz="quarter" idx="11"/>
          </p:nvPr>
        </p:nvSpPr>
        <p:spPr>
          <a:xfrm>
            <a:off x="611504" y="1902698"/>
            <a:ext cx="7913847" cy="2759770"/>
          </a:xfrm>
        </p:spPr>
        <p:txBody>
          <a:bodyPr lIns="0" rIns="0" numCol="2" spcCol="360000">
            <a:noAutofit/>
          </a:bodyPr>
          <a:lstStyle>
            <a:lvl1pPr>
              <a:lnSpc>
                <a:spcPct val="100000"/>
              </a:lnSpc>
              <a:spcBef>
                <a:spcPts val="1620"/>
              </a:spcBef>
              <a:spcAft>
                <a:spcPts val="0"/>
              </a:spcAft>
              <a:defRPr sz="990">
                <a:solidFill>
                  <a:srgbClr val="213A8F"/>
                </a:solidFill>
              </a:defRPr>
            </a:lvl1pPr>
            <a:lvl2pPr>
              <a:defRPr sz="990">
                <a:solidFill>
                  <a:srgbClr val="213A8F"/>
                </a:solidFill>
              </a:defRPr>
            </a:lvl2pPr>
            <a:lvl3pPr>
              <a:defRPr sz="990">
                <a:solidFill>
                  <a:srgbClr val="213A8F"/>
                </a:solidFill>
              </a:defRPr>
            </a:lvl3pPr>
            <a:lvl4pPr>
              <a:defRPr sz="990">
                <a:solidFill>
                  <a:srgbClr val="213A8F"/>
                </a:solidFill>
              </a:defRPr>
            </a:lvl4pPr>
            <a:lvl5pPr>
              <a:defRPr sz="990">
                <a:solidFill>
                  <a:srgbClr val="213A8F"/>
                </a:solidFill>
              </a:defRPr>
            </a:lvl5pPr>
          </a:lstStyle>
          <a:p>
            <a:pPr lvl="0"/>
            <a:r>
              <a:rPr lang="fr-FR"/>
              <a:t>Cliquez pour modifier les styles du texte du masque</a:t>
            </a:r>
          </a:p>
        </p:txBody>
      </p:sp>
      <p:pic>
        <p:nvPicPr>
          <p:cNvPr id="2" name="Picture 6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94726" y="6096635"/>
            <a:ext cx="2017553" cy="616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764108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dito 2">
    <p:spTree>
      <p:nvGrpSpPr>
        <p:cNvPr id="1" name=""/>
        <p:cNvGrpSpPr/>
        <p:nvPr/>
      </p:nvGrpSpPr>
      <p:grpSpPr>
        <a:xfrm>
          <a:off x="0" y="0"/>
          <a:ext cx="0" cy="0"/>
          <a:chOff x="0" y="0"/>
          <a:chExt cx="0" cy="0"/>
        </a:xfrm>
      </p:grpSpPr>
      <p:sp>
        <p:nvSpPr>
          <p:cNvPr id="84" name="Title 83"/>
          <p:cNvSpPr>
            <a:spLocks noGrp="1"/>
          </p:cNvSpPr>
          <p:nvPr>
            <p:ph type="title" hasCustomPrompt="1"/>
          </p:nvPr>
        </p:nvSpPr>
        <p:spPr>
          <a:xfrm>
            <a:off x="1520190" y="559953"/>
            <a:ext cx="6103620" cy="571381"/>
          </a:xfrm>
        </p:spPr>
        <p:txBody>
          <a:bodyPr>
            <a:normAutofit/>
          </a:bodyPr>
          <a:lstStyle>
            <a:lvl1pPr algn="ctr">
              <a:defRPr sz="2969">
                <a:solidFill>
                  <a:srgbClr val="213A8F"/>
                </a:solidFill>
                <a:latin typeface="Arial Black" pitchFamily="34" charset="0"/>
              </a:defRPr>
            </a:lvl1pPr>
          </a:lstStyle>
          <a:p>
            <a:r>
              <a:rPr lang="en-US" dirty="0"/>
              <a:t>EDITO</a:t>
            </a:r>
            <a:endParaRPr lang="fr-FR" dirty="0"/>
          </a:p>
        </p:txBody>
      </p:sp>
      <p:sp>
        <p:nvSpPr>
          <p:cNvPr id="62526" name="Freeform 62"/>
          <p:cNvSpPr>
            <a:spLocks/>
          </p:cNvSpPr>
          <p:nvPr userDrawn="1"/>
        </p:nvSpPr>
        <p:spPr bwMode="auto">
          <a:xfrm>
            <a:off x="3381137" y="1282750"/>
            <a:ext cx="2381727" cy="18570"/>
          </a:xfrm>
          <a:custGeom>
            <a:avLst/>
            <a:gdLst/>
            <a:ahLst/>
            <a:cxnLst>
              <a:cxn ang="0">
                <a:pos x="27" y="0"/>
              </a:cxn>
              <a:cxn ang="0">
                <a:pos x="80" y="0"/>
              </a:cxn>
              <a:cxn ang="0">
                <a:pos x="134" y="0"/>
              </a:cxn>
              <a:cxn ang="0">
                <a:pos x="187" y="0"/>
              </a:cxn>
              <a:cxn ang="0">
                <a:pos x="238" y="0"/>
              </a:cxn>
              <a:cxn ang="0">
                <a:pos x="291" y="0"/>
              </a:cxn>
              <a:cxn ang="0">
                <a:pos x="345" y="0"/>
              </a:cxn>
              <a:cxn ang="0">
                <a:pos x="398" y="0"/>
              </a:cxn>
              <a:cxn ang="0">
                <a:pos x="451" y="0"/>
              </a:cxn>
              <a:cxn ang="0">
                <a:pos x="503" y="0"/>
              </a:cxn>
              <a:cxn ang="0">
                <a:pos x="556" y="0"/>
              </a:cxn>
              <a:cxn ang="0">
                <a:pos x="609" y="0"/>
              </a:cxn>
              <a:cxn ang="0">
                <a:pos x="663" y="0"/>
              </a:cxn>
              <a:cxn ang="0">
                <a:pos x="716" y="0"/>
              </a:cxn>
              <a:cxn ang="0">
                <a:pos x="767" y="0"/>
              </a:cxn>
              <a:cxn ang="0">
                <a:pos x="820" y="0"/>
              </a:cxn>
              <a:cxn ang="0">
                <a:pos x="874" y="0"/>
              </a:cxn>
              <a:cxn ang="0">
                <a:pos x="927" y="0"/>
              </a:cxn>
              <a:cxn ang="0">
                <a:pos x="978" y="0"/>
              </a:cxn>
              <a:cxn ang="0">
                <a:pos x="1031" y="0"/>
              </a:cxn>
              <a:cxn ang="0">
                <a:pos x="1085" y="0"/>
              </a:cxn>
              <a:cxn ang="0">
                <a:pos x="1138" y="0"/>
              </a:cxn>
              <a:cxn ang="0">
                <a:pos x="1191" y="0"/>
              </a:cxn>
              <a:cxn ang="0">
                <a:pos x="1243" y="0"/>
              </a:cxn>
              <a:cxn ang="0">
                <a:pos x="1296" y="0"/>
              </a:cxn>
              <a:cxn ang="0">
                <a:pos x="1349" y="0"/>
              </a:cxn>
              <a:cxn ang="0">
                <a:pos x="1403" y="0"/>
              </a:cxn>
              <a:cxn ang="0">
                <a:pos x="1456" y="0"/>
              </a:cxn>
              <a:cxn ang="0">
                <a:pos x="1507" y="0"/>
              </a:cxn>
              <a:cxn ang="0">
                <a:pos x="1560" y="0"/>
              </a:cxn>
              <a:cxn ang="0">
                <a:pos x="1614" y="0"/>
              </a:cxn>
              <a:cxn ang="0">
                <a:pos x="1667" y="0"/>
              </a:cxn>
            </a:cxnLst>
            <a:rect l="0" t="0" r="r" b="b"/>
            <a:pathLst>
              <a:path w="1667" h="13">
                <a:moveTo>
                  <a:pt x="0" y="13"/>
                </a:moveTo>
                <a:lnTo>
                  <a:pt x="27" y="0"/>
                </a:lnTo>
                <a:lnTo>
                  <a:pt x="54" y="13"/>
                </a:lnTo>
                <a:lnTo>
                  <a:pt x="80" y="0"/>
                </a:lnTo>
                <a:lnTo>
                  <a:pt x="107" y="13"/>
                </a:lnTo>
                <a:lnTo>
                  <a:pt x="134" y="0"/>
                </a:lnTo>
                <a:lnTo>
                  <a:pt x="160" y="13"/>
                </a:lnTo>
                <a:lnTo>
                  <a:pt x="187" y="0"/>
                </a:lnTo>
                <a:lnTo>
                  <a:pt x="214" y="13"/>
                </a:lnTo>
                <a:lnTo>
                  <a:pt x="238" y="0"/>
                </a:lnTo>
                <a:lnTo>
                  <a:pt x="265" y="13"/>
                </a:lnTo>
                <a:lnTo>
                  <a:pt x="291" y="0"/>
                </a:lnTo>
                <a:lnTo>
                  <a:pt x="318" y="13"/>
                </a:lnTo>
                <a:lnTo>
                  <a:pt x="345" y="0"/>
                </a:lnTo>
                <a:lnTo>
                  <a:pt x="371" y="13"/>
                </a:lnTo>
                <a:lnTo>
                  <a:pt x="398" y="0"/>
                </a:lnTo>
                <a:lnTo>
                  <a:pt x="425" y="13"/>
                </a:lnTo>
                <a:lnTo>
                  <a:pt x="451" y="0"/>
                </a:lnTo>
                <a:lnTo>
                  <a:pt x="476" y="13"/>
                </a:lnTo>
                <a:lnTo>
                  <a:pt x="503" y="0"/>
                </a:lnTo>
                <a:lnTo>
                  <a:pt x="529" y="13"/>
                </a:lnTo>
                <a:lnTo>
                  <a:pt x="556" y="0"/>
                </a:lnTo>
                <a:lnTo>
                  <a:pt x="583" y="13"/>
                </a:lnTo>
                <a:lnTo>
                  <a:pt x="609" y="0"/>
                </a:lnTo>
                <a:lnTo>
                  <a:pt x="636" y="13"/>
                </a:lnTo>
                <a:lnTo>
                  <a:pt x="663" y="0"/>
                </a:lnTo>
                <a:lnTo>
                  <a:pt x="689" y="13"/>
                </a:lnTo>
                <a:lnTo>
                  <a:pt x="716" y="0"/>
                </a:lnTo>
                <a:lnTo>
                  <a:pt x="740" y="13"/>
                </a:lnTo>
                <a:lnTo>
                  <a:pt x="767" y="0"/>
                </a:lnTo>
                <a:lnTo>
                  <a:pt x="794" y="13"/>
                </a:lnTo>
                <a:lnTo>
                  <a:pt x="820" y="0"/>
                </a:lnTo>
                <a:lnTo>
                  <a:pt x="847" y="13"/>
                </a:lnTo>
                <a:lnTo>
                  <a:pt x="874" y="0"/>
                </a:lnTo>
                <a:lnTo>
                  <a:pt x="900" y="13"/>
                </a:lnTo>
                <a:lnTo>
                  <a:pt x="927" y="0"/>
                </a:lnTo>
                <a:lnTo>
                  <a:pt x="954" y="13"/>
                </a:lnTo>
                <a:lnTo>
                  <a:pt x="978" y="0"/>
                </a:lnTo>
                <a:lnTo>
                  <a:pt x="1005" y="13"/>
                </a:lnTo>
                <a:lnTo>
                  <a:pt x="1031" y="0"/>
                </a:lnTo>
                <a:lnTo>
                  <a:pt x="1058" y="13"/>
                </a:lnTo>
                <a:lnTo>
                  <a:pt x="1085" y="0"/>
                </a:lnTo>
                <a:lnTo>
                  <a:pt x="1111" y="13"/>
                </a:lnTo>
                <a:lnTo>
                  <a:pt x="1138" y="0"/>
                </a:lnTo>
                <a:lnTo>
                  <a:pt x="1165" y="13"/>
                </a:lnTo>
                <a:lnTo>
                  <a:pt x="1191" y="0"/>
                </a:lnTo>
                <a:lnTo>
                  <a:pt x="1218" y="13"/>
                </a:lnTo>
                <a:lnTo>
                  <a:pt x="1243" y="0"/>
                </a:lnTo>
                <a:lnTo>
                  <a:pt x="1269" y="13"/>
                </a:lnTo>
                <a:lnTo>
                  <a:pt x="1296" y="0"/>
                </a:lnTo>
                <a:lnTo>
                  <a:pt x="1323" y="13"/>
                </a:lnTo>
                <a:lnTo>
                  <a:pt x="1349" y="0"/>
                </a:lnTo>
                <a:lnTo>
                  <a:pt x="1376" y="13"/>
                </a:lnTo>
                <a:lnTo>
                  <a:pt x="1403" y="0"/>
                </a:lnTo>
                <a:lnTo>
                  <a:pt x="1429" y="13"/>
                </a:lnTo>
                <a:lnTo>
                  <a:pt x="1456" y="0"/>
                </a:lnTo>
                <a:lnTo>
                  <a:pt x="1480" y="13"/>
                </a:lnTo>
                <a:lnTo>
                  <a:pt x="1507" y="0"/>
                </a:lnTo>
                <a:lnTo>
                  <a:pt x="1534" y="13"/>
                </a:lnTo>
                <a:lnTo>
                  <a:pt x="1560" y="0"/>
                </a:lnTo>
                <a:lnTo>
                  <a:pt x="1587" y="13"/>
                </a:lnTo>
                <a:lnTo>
                  <a:pt x="1614" y="0"/>
                </a:lnTo>
                <a:lnTo>
                  <a:pt x="1640" y="13"/>
                </a:lnTo>
                <a:lnTo>
                  <a:pt x="1667" y="0"/>
                </a:lnTo>
              </a:path>
            </a:pathLst>
          </a:custGeom>
          <a:noFill/>
          <a:ln w="25400" cap="flat">
            <a:solidFill>
              <a:srgbClr val="213A8F"/>
            </a:solidFill>
            <a:prstDash val="solid"/>
            <a:miter lim="800000"/>
            <a:headEnd/>
            <a:tailEnd/>
          </a:ln>
        </p:spPr>
        <p:txBody>
          <a:bodyPr vert="horz" wrap="square" lIns="82279" tIns="41139" rIns="82279" bIns="41139" numCol="1" anchor="t" anchorCtr="0" compatLnSpc="1">
            <a:prstTxWarp prst="textNoShape">
              <a:avLst/>
            </a:prstTxWarp>
          </a:bodyPr>
          <a:lstStyle/>
          <a:p>
            <a:endParaRPr lang="fr-FR" sz="1620"/>
          </a:p>
        </p:txBody>
      </p:sp>
      <p:sp>
        <p:nvSpPr>
          <p:cNvPr id="89" name="Text Placeholder 86"/>
          <p:cNvSpPr>
            <a:spLocks noGrp="1"/>
          </p:cNvSpPr>
          <p:nvPr>
            <p:ph type="body" sz="quarter" idx="12"/>
          </p:nvPr>
        </p:nvSpPr>
        <p:spPr>
          <a:xfrm>
            <a:off x="5120641" y="5082434"/>
            <a:ext cx="2971800" cy="299975"/>
          </a:xfrm>
        </p:spPr>
        <p:txBody>
          <a:bodyPr lIns="0" rIns="0" numCol="1" spcCol="360000">
            <a:noAutofit/>
          </a:bodyPr>
          <a:lstStyle>
            <a:lvl1pPr>
              <a:spcBef>
                <a:spcPts val="0"/>
              </a:spcBef>
              <a:spcAft>
                <a:spcPts val="0"/>
              </a:spcAft>
              <a:defRPr sz="720">
                <a:solidFill>
                  <a:srgbClr val="213A8F"/>
                </a:solidFill>
                <a:latin typeface="Arial Black" pitchFamily="34" charset="0"/>
              </a:defRPr>
            </a:lvl1pPr>
            <a:lvl2pPr>
              <a:spcBef>
                <a:spcPts val="0"/>
              </a:spcBef>
              <a:defRPr sz="720" b="1">
                <a:solidFill>
                  <a:srgbClr val="6FBC85"/>
                </a:solidFill>
              </a:defRPr>
            </a:lvl2pPr>
            <a:lvl3pPr>
              <a:defRPr sz="990">
                <a:solidFill>
                  <a:srgbClr val="213A8F"/>
                </a:solidFill>
              </a:defRPr>
            </a:lvl3pPr>
            <a:lvl4pPr>
              <a:defRPr sz="990">
                <a:solidFill>
                  <a:srgbClr val="213A8F"/>
                </a:solidFill>
              </a:defRPr>
            </a:lvl4pPr>
            <a:lvl5pPr>
              <a:defRPr sz="990">
                <a:solidFill>
                  <a:srgbClr val="213A8F"/>
                </a:solidFill>
              </a:defRPr>
            </a:lvl5pPr>
          </a:lstStyle>
          <a:p>
            <a:pPr lvl="0"/>
            <a:r>
              <a:rPr lang="fr-FR"/>
              <a:t>Cliquez pour modifier les styles du texte du masque</a:t>
            </a:r>
          </a:p>
          <a:p>
            <a:pPr lvl="1"/>
            <a:r>
              <a:rPr lang="fr-FR"/>
              <a:t>Deuxième niveau</a:t>
            </a:r>
          </a:p>
        </p:txBody>
      </p:sp>
      <p:graphicFrame>
        <p:nvGraphicFramePr>
          <p:cNvPr id="24" name="Object 23" hidden="1"/>
          <p:cNvGraphicFramePr>
            <a:graphicFrameLocks noChangeAspect="1"/>
          </p:cNvGraphicFramePr>
          <p:nvPr>
            <p:custDataLst>
              <p:tags r:id="rId2"/>
            </p:custDataLst>
          </p:nvPr>
        </p:nvGraphicFramePr>
        <p:xfrm>
          <a:off x="1429" y="1429"/>
          <a:ext cx="1428" cy="1428"/>
        </p:xfrm>
        <a:graphic>
          <a:graphicData uri="http://schemas.openxmlformats.org/presentationml/2006/ole">
            <mc:AlternateContent xmlns:mc="http://schemas.openxmlformats.org/markup-compatibility/2006">
              <mc:Choice xmlns:v="urn:schemas-microsoft-com:vml" Requires="v">
                <p:oleObj spid="_x0000_s4145" name="think-cell Slide" r:id="rId4" imgW="270" imgH="270" progId="TCLayout.ActiveDocument.1">
                  <p:embed/>
                </p:oleObj>
              </mc:Choice>
              <mc:Fallback>
                <p:oleObj name="think-cell Slide" r:id="rId4" imgW="270" imgH="270" progId="TCLayout.ActiveDocument.1">
                  <p:embed/>
                  <p:pic>
                    <p:nvPicPr>
                      <p:cNvPr id="24"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9" y="1429"/>
                        <a:ext cx="1428" cy="1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216" name="Freeform 40"/>
          <p:cNvSpPr>
            <a:spLocks/>
          </p:cNvSpPr>
          <p:nvPr userDrawn="1"/>
        </p:nvSpPr>
        <p:spPr bwMode="auto">
          <a:xfrm>
            <a:off x="4434840" y="4822456"/>
            <a:ext cx="514350" cy="19998"/>
          </a:xfrm>
          <a:custGeom>
            <a:avLst/>
            <a:gdLst/>
            <a:ahLst/>
            <a:cxnLst>
              <a:cxn ang="0">
                <a:pos x="0" y="0"/>
              </a:cxn>
              <a:cxn ang="0">
                <a:pos x="32" y="14"/>
              </a:cxn>
              <a:cxn ang="0">
                <a:pos x="60" y="0"/>
              </a:cxn>
              <a:cxn ang="0">
                <a:pos x="92" y="14"/>
              </a:cxn>
              <a:cxn ang="0">
                <a:pos x="120" y="0"/>
              </a:cxn>
              <a:cxn ang="0">
                <a:pos x="152" y="14"/>
              </a:cxn>
              <a:cxn ang="0">
                <a:pos x="180" y="0"/>
              </a:cxn>
              <a:cxn ang="0">
                <a:pos x="212" y="14"/>
              </a:cxn>
              <a:cxn ang="0">
                <a:pos x="240" y="0"/>
              </a:cxn>
              <a:cxn ang="0">
                <a:pos x="272" y="14"/>
              </a:cxn>
              <a:cxn ang="0">
                <a:pos x="300" y="0"/>
              </a:cxn>
              <a:cxn ang="0">
                <a:pos x="332" y="14"/>
              </a:cxn>
              <a:cxn ang="0">
                <a:pos x="360" y="0"/>
              </a:cxn>
            </a:cxnLst>
            <a:rect l="0" t="0" r="r" b="b"/>
            <a:pathLst>
              <a:path w="360" h="14">
                <a:moveTo>
                  <a:pt x="0" y="0"/>
                </a:moveTo>
                <a:lnTo>
                  <a:pt x="32" y="14"/>
                </a:lnTo>
                <a:lnTo>
                  <a:pt x="60" y="0"/>
                </a:lnTo>
                <a:lnTo>
                  <a:pt x="92" y="14"/>
                </a:lnTo>
                <a:lnTo>
                  <a:pt x="120" y="0"/>
                </a:lnTo>
                <a:lnTo>
                  <a:pt x="152" y="14"/>
                </a:lnTo>
                <a:lnTo>
                  <a:pt x="180" y="0"/>
                </a:lnTo>
                <a:lnTo>
                  <a:pt x="212" y="14"/>
                </a:lnTo>
                <a:lnTo>
                  <a:pt x="240" y="0"/>
                </a:lnTo>
                <a:lnTo>
                  <a:pt x="272" y="14"/>
                </a:lnTo>
                <a:lnTo>
                  <a:pt x="300" y="0"/>
                </a:lnTo>
                <a:lnTo>
                  <a:pt x="332" y="14"/>
                </a:lnTo>
                <a:lnTo>
                  <a:pt x="360" y="0"/>
                </a:lnTo>
              </a:path>
            </a:pathLst>
          </a:custGeom>
          <a:noFill/>
          <a:ln w="20638" cap="flat">
            <a:solidFill>
              <a:srgbClr val="6FBC85"/>
            </a:solidFill>
            <a:prstDash val="solid"/>
            <a:miter lim="800000"/>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17" name="Oval 41"/>
          <p:cNvSpPr>
            <a:spLocks noChangeArrowheads="1"/>
          </p:cNvSpPr>
          <p:nvPr userDrawn="1"/>
        </p:nvSpPr>
        <p:spPr bwMode="auto">
          <a:xfrm>
            <a:off x="4441985" y="4946731"/>
            <a:ext cx="587217" cy="587094"/>
          </a:xfrm>
          <a:prstGeom prst="ellipse">
            <a:avLst/>
          </a:pr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8" name="Rectangle 51"/>
          <p:cNvSpPr>
            <a:spLocks noChangeArrowheads="1"/>
          </p:cNvSpPr>
          <p:nvPr userDrawn="1"/>
        </p:nvSpPr>
        <p:spPr bwMode="auto">
          <a:xfrm>
            <a:off x="8530542" y="6419465"/>
            <a:ext cx="267702" cy="1800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r" defTabSz="822777" rtl="0" eaLnBrk="1" fontAlgn="base" latinLnBrk="0" hangingPunct="1">
              <a:lnSpc>
                <a:spcPct val="100000"/>
              </a:lnSpc>
              <a:spcBef>
                <a:spcPct val="0"/>
              </a:spcBef>
              <a:spcAft>
                <a:spcPct val="0"/>
              </a:spcAft>
              <a:buClrTx/>
              <a:buSzTx/>
              <a:buFontTx/>
              <a:buNone/>
              <a:tabLst/>
            </a:pPr>
            <a:fld id="{254D348C-AA61-444E-9DDB-99FD115C16B2}" type="slidenum">
              <a:rPr kumimoji="0" lang="fr-FR" sz="1170" b="0" i="0" u="none" strike="noStrike" cap="none" normalizeH="0" baseline="0" smtClean="0">
                <a:ln>
                  <a:noFill/>
                </a:ln>
                <a:solidFill>
                  <a:srgbClr val="000000"/>
                </a:solidFill>
                <a:effectLst/>
                <a:latin typeface="Arial" pitchFamily="34" charset="0"/>
                <a:cs typeface="Arial" pitchFamily="34" charset="0"/>
              </a:rPr>
              <a:pPr marL="0" marR="0" lvl="0" indent="0" algn="r" defTabSz="822777" rtl="0" eaLnBrk="1" fontAlgn="base" latinLnBrk="0" hangingPunct="1">
                <a:lnSpc>
                  <a:spcPct val="100000"/>
                </a:lnSpc>
                <a:spcBef>
                  <a:spcPct val="0"/>
                </a:spcBef>
                <a:spcAft>
                  <a:spcPct val="0"/>
                </a:spcAft>
                <a:buClrTx/>
                <a:buSzTx/>
                <a:buFontTx/>
                <a:buNone/>
                <a:tabLst/>
              </a:pPr>
              <a:t>‹N°›</a:t>
            </a:fld>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9" name="Freeform 52"/>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 ang="0">
                <a:pos x="74" y="0"/>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0" name="Freeform 53"/>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1" name="Freeform 54"/>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 ang="0">
                <a:pos x="74" y="0"/>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2" name="Freeform 55"/>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3" name="Freeform 56"/>
          <p:cNvSpPr>
            <a:spLocks/>
          </p:cNvSpPr>
          <p:nvPr userDrawn="1"/>
        </p:nvSpPr>
        <p:spPr bwMode="auto">
          <a:xfrm>
            <a:off x="8216742" y="6016641"/>
            <a:ext cx="121444" cy="235695"/>
          </a:xfrm>
          <a:custGeom>
            <a:avLst/>
            <a:gdLst/>
            <a:ahLst/>
            <a:cxnLst>
              <a:cxn ang="0">
                <a:pos x="36" y="0"/>
              </a:cxn>
              <a:cxn ang="0">
                <a:pos x="17" y="10"/>
              </a:cxn>
              <a:cxn ang="0">
                <a:pos x="6" y="20"/>
              </a:cxn>
              <a:cxn ang="0">
                <a:pos x="0" y="35"/>
              </a:cxn>
              <a:cxn ang="0">
                <a:pos x="1" y="54"/>
              </a:cxn>
              <a:cxn ang="0">
                <a:pos x="8" y="69"/>
              </a:cxn>
              <a:cxn ang="0">
                <a:pos x="17" y="73"/>
              </a:cxn>
              <a:cxn ang="0">
                <a:pos x="27" y="71"/>
              </a:cxn>
              <a:cxn ang="0">
                <a:pos x="38" y="65"/>
              </a:cxn>
              <a:cxn ang="0">
                <a:pos x="38" y="50"/>
              </a:cxn>
              <a:cxn ang="0">
                <a:pos x="26" y="56"/>
              </a:cxn>
              <a:cxn ang="0">
                <a:pos x="19" y="58"/>
              </a:cxn>
              <a:cxn ang="0">
                <a:pos x="15" y="55"/>
              </a:cxn>
              <a:cxn ang="0">
                <a:pos x="13" y="42"/>
              </a:cxn>
              <a:cxn ang="0">
                <a:pos x="15" y="31"/>
              </a:cxn>
              <a:cxn ang="0">
                <a:pos x="23" y="23"/>
              </a:cxn>
              <a:cxn ang="0">
                <a:pos x="31" y="18"/>
              </a:cxn>
              <a:cxn ang="0">
                <a:pos x="36" y="1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4" name="Freeform 57"/>
          <p:cNvSpPr>
            <a:spLocks/>
          </p:cNvSpPr>
          <p:nvPr userDrawn="1"/>
        </p:nvSpPr>
        <p:spPr bwMode="auto">
          <a:xfrm>
            <a:off x="8642509" y="6019499"/>
            <a:ext cx="120015" cy="232838"/>
          </a:xfrm>
          <a:custGeom>
            <a:avLst/>
            <a:gdLst/>
            <a:ahLst/>
            <a:cxnLst>
              <a:cxn ang="0">
                <a:pos x="36" y="0"/>
              </a:cxn>
              <a:cxn ang="0">
                <a:pos x="17" y="10"/>
              </a:cxn>
              <a:cxn ang="0">
                <a:pos x="6" y="19"/>
              </a:cxn>
              <a:cxn ang="0">
                <a:pos x="0" y="34"/>
              </a:cxn>
              <a:cxn ang="0">
                <a:pos x="1" y="53"/>
              </a:cxn>
              <a:cxn ang="0">
                <a:pos x="8" y="68"/>
              </a:cxn>
              <a:cxn ang="0">
                <a:pos x="16" y="73"/>
              </a:cxn>
              <a:cxn ang="0">
                <a:pos x="27" y="70"/>
              </a:cxn>
              <a:cxn ang="0">
                <a:pos x="38" y="65"/>
              </a:cxn>
              <a:cxn ang="0">
                <a:pos x="38" y="49"/>
              </a:cxn>
              <a:cxn ang="0">
                <a:pos x="26" y="56"/>
              </a:cxn>
              <a:cxn ang="0">
                <a:pos x="19" y="58"/>
              </a:cxn>
              <a:cxn ang="0">
                <a:pos x="15" y="55"/>
              </a:cxn>
              <a:cxn ang="0">
                <a:pos x="13" y="41"/>
              </a:cxn>
              <a:cxn ang="0">
                <a:pos x="15" y="30"/>
              </a:cxn>
              <a:cxn ang="0">
                <a:pos x="23" y="22"/>
              </a:cxn>
              <a:cxn ang="0">
                <a:pos x="30" y="18"/>
              </a:cxn>
              <a:cxn ang="0">
                <a:pos x="36" y="1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5" name="Freeform 58"/>
          <p:cNvSpPr>
            <a:spLocks/>
          </p:cNvSpPr>
          <p:nvPr userDrawn="1"/>
        </p:nvSpPr>
        <p:spPr bwMode="auto">
          <a:xfrm>
            <a:off x="8521065" y="6089493"/>
            <a:ext cx="121444" cy="231409"/>
          </a:xfrm>
          <a:custGeom>
            <a:avLst/>
            <a:gdLst/>
            <a:ahLst/>
            <a:cxnLst>
              <a:cxn ang="0">
                <a:pos x="36" y="0"/>
              </a:cxn>
              <a:cxn ang="0">
                <a:pos x="18" y="10"/>
              </a:cxn>
              <a:cxn ang="0">
                <a:pos x="6" y="20"/>
              </a:cxn>
              <a:cxn ang="0">
                <a:pos x="1" y="34"/>
              </a:cxn>
              <a:cxn ang="0">
                <a:pos x="2" y="53"/>
              </a:cxn>
              <a:cxn ang="0">
                <a:pos x="8" y="68"/>
              </a:cxn>
              <a:cxn ang="0">
                <a:pos x="17" y="73"/>
              </a:cxn>
              <a:cxn ang="0">
                <a:pos x="28" y="70"/>
              </a:cxn>
              <a:cxn ang="0">
                <a:pos x="38" y="65"/>
              </a:cxn>
              <a:cxn ang="0">
                <a:pos x="38" y="31"/>
              </a:cxn>
              <a:cxn ang="0">
                <a:pos x="25" y="38"/>
              </a:cxn>
              <a:cxn ang="0">
                <a:pos x="25" y="57"/>
              </a:cxn>
              <a:cxn ang="0">
                <a:pos x="20" y="59"/>
              </a:cxn>
              <a:cxn ang="0">
                <a:pos x="15" y="55"/>
              </a:cxn>
              <a:cxn ang="0">
                <a:pos x="13" y="41"/>
              </a:cxn>
              <a:cxn ang="0">
                <a:pos x="16" y="30"/>
              </a:cxn>
              <a:cxn ang="0">
                <a:pos x="23" y="22"/>
              </a:cxn>
              <a:cxn ang="0">
                <a:pos x="31" y="18"/>
              </a:cxn>
              <a:cxn ang="0">
                <a:pos x="36" y="15"/>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5" name="Freeform 59"/>
          <p:cNvSpPr>
            <a:spLocks/>
          </p:cNvSpPr>
          <p:nvPr userDrawn="1"/>
        </p:nvSpPr>
        <p:spPr bwMode="auto">
          <a:xfrm>
            <a:off x="8401050" y="6149488"/>
            <a:ext cx="124302" cy="232838"/>
          </a:xfrm>
          <a:custGeom>
            <a:avLst/>
            <a:gdLst/>
            <a:ahLst/>
            <a:cxnLst>
              <a:cxn ang="0">
                <a:pos x="37" y="0"/>
              </a:cxn>
              <a:cxn ang="0">
                <a:pos x="18" y="10"/>
              </a:cxn>
              <a:cxn ang="0">
                <a:pos x="7" y="19"/>
              </a:cxn>
              <a:cxn ang="0">
                <a:pos x="1" y="34"/>
              </a:cxn>
              <a:cxn ang="0">
                <a:pos x="2" y="53"/>
              </a:cxn>
              <a:cxn ang="0">
                <a:pos x="9" y="68"/>
              </a:cxn>
              <a:cxn ang="0">
                <a:pos x="17" y="73"/>
              </a:cxn>
              <a:cxn ang="0">
                <a:pos x="28" y="70"/>
              </a:cxn>
              <a:cxn ang="0">
                <a:pos x="39" y="65"/>
              </a:cxn>
              <a:cxn ang="0">
                <a:pos x="39" y="49"/>
              </a:cxn>
              <a:cxn ang="0">
                <a:pos x="27" y="56"/>
              </a:cxn>
              <a:cxn ang="0">
                <a:pos x="20" y="58"/>
              </a:cxn>
              <a:cxn ang="0">
                <a:pos x="16" y="55"/>
              </a:cxn>
              <a:cxn ang="0">
                <a:pos x="13" y="41"/>
              </a:cxn>
              <a:cxn ang="0">
                <a:pos x="16" y="30"/>
              </a:cxn>
              <a:cxn ang="0">
                <a:pos x="24" y="22"/>
              </a:cxn>
              <a:cxn ang="0">
                <a:pos x="31" y="18"/>
              </a:cxn>
              <a:cxn ang="0">
                <a:pos x="37" y="1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6" name="Freeform 60"/>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 ang="0">
                <a:pos x="0" y="129"/>
              </a:cxn>
            </a:cxnLst>
            <a:rect l="0" t="0" r="r" b="b"/>
            <a:pathLst>
              <a:path w="238" h="140">
                <a:moveTo>
                  <a:pt x="0" y="129"/>
                </a:moveTo>
                <a:lnTo>
                  <a:pt x="15" y="140"/>
                </a:lnTo>
                <a:lnTo>
                  <a:pt x="238" y="20"/>
                </a:lnTo>
                <a:lnTo>
                  <a:pt x="238" y="0"/>
                </a:lnTo>
                <a:lnTo>
                  <a:pt x="0" y="129"/>
                </a:lnTo>
                <a:close/>
              </a:path>
            </a:pathLst>
          </a:custGeom>
          <a:solidFill>
            <a:srgbClr val="48507B"/>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7" name="Freeform 61"/>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Lst>
            <a:rect l="0" t="0" r="r" b="b"/>
            <a:pathLst>
              <a:path w="238" h="140">
                <a:moveTo>
                  <a:pt x="0" y="129"/>
                </a:moveTo>
                <a:lnTo>
                  <a:pt x="15" y="140"/>
                </a:lnTo>
                <a:lnTo>
                  <a:pt x="238" y="20"/>
                </a:lnTo>
                <a:lnTo>
                  <a:pt x="238"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8" name="Freeform 62"/>
          <p:cNvSpPr>
            <a:spLocks/>
          </p:cNvSpPr>
          <p:nvPr userDrawn="1"/>
        </p:nvSpPr>
        <p:spPr bwMode="auto">
          <a:xfrm>
            <a:off x="8458200" y="6309475"/>
            <a:ext cx="308610" cy="179985"/>
          </a:xfrm>
          <a:custGeom>
            <a:avLst/>
            <a:gdLst/>
            <a:ahLst/>
            <a:cxnLst>
              <a:cxn ang="0">
                <a:pos x="0" y="115"/>
              </a:cxn>
              <a:cxn ang="0">
                <a:pos x="13" y="126"/>
              </a:cxn>
              <a:cxn ang="0">
                <a:pos x="216" y="17"/>
              </a:cxn>
              <a:cxn ang="0">
                <a:pos x="216" y="0"/>
              </a:cxn>
              <a:cxn ang="0">
                <a:pos x="0" y="115"/>
              </a:cxn>
            </a:cxnLst>
            <a:rect l="0" t="0" r="r" b="b"/>
            <a:pathLst>
              <a:path w="216" h="126">
                <a:moveTo>
                  <a:pt x="0" y="115"/>
                </a:moveTo>
                <a:lnTo>
                  <a:pt x="13" y="126"/>
                </a:lnTo>
                <a:lnTo>
                  <a:pt x="216" y="17"/>
                </a:lnTo>
                <a:lnTo>
                  <a:pt x="216" y="0"/>
                </a:lnTo>
                <a:lnTo>
                  <a:pt x="0" y="115"/>
                </a:lnTo>
                <a:close/>
              </a:path>
            </a:pathLst>
          </a:custGeom>
          <a:solidFill>
            <a:srgbClr val="E64A48"/>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9" name="Freeform 63"/>
          <p:cNvSpPr>
            <a:spLocks/>
          </p:cNvSpPr>
          <p:nvPr userDrawn="1"/>
        </p:nvSpPr>
        <p:spPr bwMode="auto">
          <a:xfrm>
            <a:off x="8616792" y="5868082"/>
            <a:ext cx="181452" cy="457105"/>
          </a:xfrm>
          <a:custGeom>
            <a:avLst/>
            <a:gdLst/>
            <a:ahLst/>
            <a:cxnLst>
              <a:cxn ang="0">
                <a:pos x="127" y="320"/>
              </a:cxn>
              <a:cxn ang="0">
                <a:pos x="125" y="320"/>
              </a:cxn>
              <a:cxn ang="0">
                <a:pos x="125" y="95"/>
              </a:cxn>
              <a:cxn ang="0">
                <a:pos x="0" y="2"/>
              </a:cxn>
              <a:cxn ang="0">
                <a:pos x="0" y="0"/>
              </a:cxn>
              <a:cxn ang="0">
                <a:pos x="127" y="93"/>
              </a:cxn>
              <a:cxn ang="0">
                <a:pos x="127" y="320"/>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85" name="Picture Placeholder 84"/>
          <p:cNvSpPr>
            <a:spLocks noGrp="1"/>
          </p:cNvSpPr>
          <p:nvPr>
            <p:ph type="pic" sz="quarter" idx="10"/>
          </p:nvPr>
        </p:nvSpPr>
        <p:spPr>
          <a:xfrm>
            <a:off x="4441985" y="4946731"/>
            <a:ext cx="587216" cy="587093"/>
          </a:xfrm>
          <a:prstGeom prst="ellipse">
            <a:avLst/>
          </a:prstGeom>
          <a:noFill/>
          <a:ln w="20638" cap="flat">
            <a:solidFill>
              <a:srgbClr val="213A8F"/>
            </a:solidFill>
            <a:prstDash val="solid"/>
            <a:miter lim="800000"/>
            <a:headEnd/>
            <a:tailEnd/>
          </a:ln>
        </p:spPr>
        <p:txBody>
          <a:bodyPr vert="horz" wrap="square" lIns="91440" tIns="45720" rIns="91440" bIns="45720" numCol="1" anchor="ctr" anchorCtr="0" compatLnSpc="1">
            <a:prstTxWarp prst="textNoShape">
              <a:avLst/>
            </a:prstTxWarp>
            <a:normAutofit/>
          </a:bodyPr>
          <a:lstStyle>
            <a:lvl1pPr marL="0" algn="l" defTabSz="914156" rtl="0" eaLnBrk="1" latinLnBrk="0" hangingPunct="1">
              <a:defRPr lang="fr-FR" sz="810" kern="1200">
                <a:solidFill>
                  <a:schemeClr val="tx1"/>
                </a:solidFill>
                <a:latin typeface="+mn-lt"/>
                <a:ea typeface="+mn-ea"/>
                <a:cs typeface="+mn-cs"/>
              </a:defRPr>
            </a:lvl1pPr>
          </a:lstStyle>
          <a:p>
            <a:r>
              <a:rPr lang="fr-FR"/>
              <a:t>Faire glisser l'image vers l'espace réservé ou cliquer sur l'icône pour l'ajouter</a:t>
            </a:r>
            <a:endParaRPr lang="fr-FR" dirty="0"/>
          </a:p>
        </p:txBody>
      </p:sp>
      <p:sp>
        <p:nvSpPr>
          <p:cNvPr id="87" name="Text Placeholder 86"/>
          <p:cNvSpPr>
            <a:spLocks noGrp="1"/>
          </p:cNvSpPr>
          <p:nvPr>
            <p:ph type="body" sz="quarter" idx="11"/>
          </p:nvPr>
        </p:nvSpPr>
        <p:spPr>
          <a:xfrm>
            <a:off x="611504" y="1902698"/>
            <a:ext cx="7913847" cy="2759770"/>
          </a:xfrm>
        </p:spPr>
        <p:txBody>
          <a:bodyPr lIns="0" rIns="0" numCol="2" spcCol="360000">
            <a:noAutofit/>
          </a:bodyPr>
          <a:lstStyle>
            <a:lvl1pPr>
              <a:lnSpc>
                <a:spcPct val="100000"/>
              </a:lnSpc>
              <a:spcBef>
                <a:spcPts val="1620"/>
              </a:spcBef>
              <a:spcAft>
                <a:spcPts val="0"/>
              </a:spcAft>
              <a:defRPr sz="990">
                <a:solidFill>
                  <a:srgbClr val="213A8F"/>
                </a:solidFill>
              </a:defRPr>
            </a:lvl1pPr>
            <a:lvl2pPr>
              <a:defRPr sz="990">
                <a:solidFill>
                  <a:srgbClr val="213A8F"/>
                </a:solidFill>
              </a:defRPr>
            </a:lvl2pPr>
            <a:lvl3pPr>
              <a:defRPr sz="990">
                <a:solidFill>
                  <a:srgbClr val="213A8F"/>
                </a:solidFill>
              </a:defRPr>
            </a:lvl3pPr>
            <a:lvl4pPr>
              <a:defRPr sz="990">
                <a:solidFill>
                  <a:srgbClr val="213A8F"/>
                </a:solidFill>
              </a:defRPr>
            </a:lvl4pPr>
            <a:lvl5pPr>
              <a:defRPr sz="990">
                <a:solidFill>
                  <a:srgbClr val="213A8F"/>
                </a:solidFill>
              </a:defRPr>
            </a:lvl5pPr>
          </a:lstStyle>
          <a:p>
            <a:pPr lvl="0"/>
            <a:r>
              <a:rPr lang="fr-FR"/>
              <a:t>Cliquez pour modifier les styles du texte du masque</a:t>
            </a:r>
          </a:p>
        </p:txBody>
      </p:sp>
      <p:pic>
        <p:nvPicPr>
          <p:cNvPr id="23" name="Picture 6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94726" y="6020748"/>
            <a:ext cx="2017553" cy="616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101012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d'intersection">
    <p:bg>
      <p:bgPr>
        <a:solidFill>
          <a:srgbClr val="6FBC85"/>
        </a:solidFill>
        <a:effectLst/>
      </p:bgPr>
    </p:bg>
    <p:spTree>
      <p:nvGrpSpPr>
        <p:cNvPr id="1" name=""/>
        <p:cNvGrpSpPr/>
        <p:nvPr/>
      </p:nvGrpSpPr>
      <p:grpSpPr>
        <a:xfrm>
          <a:off x="0" y="0"/>
          <a:ext cx="0" cy="0"/>
          <a:chOff x="0" y="0"/>
          <a:chExt cx="0" cy="0"/>
        </a:xfrm>
      </p:grpSpPr>
      <p:sp>
        <p:nvSpPr>
          <p:cNvPr id="55435" name="Freeform 139"/>
          <p:cNvSpPr>
            <a:spLocks/>
          </p:cNvSpPr>
          <p:nvPr userDrawn="1"/>
        </p:nvSpPr>
        <p:spPr bwMode="auto">
          <a:xfrm>
            <a:off x="8465344" y="5898081"/>
            <a:ext cx="104299" cy="265692"/>
          </a:xfrm>
          <a:custGeom>
            <a:avLst/>
            <a:gdLst/>
            <a:ahLst/>
            <a:cxnLst>
              <a:cxn ang="0">
                <a:pos x="73" y="0"/>
              </a:cxn>
              <a:cxn ang="0">
                <a:pos x="0" y="40"/>
              </a:cxn>
              <a:cxn ang="0">
                <a:pos x="0" y="186"/>
              </a:cxn>
              <a:cxn ang="0">
                <a:pos x="73" y="146"/>
              </a:cxn>
              <a:cxn ang="0">
                <a:pos x="73" y="113"/>
              </a:cxn>
              <a:cxn ang="0">
                <a:pos x="33" y="133"/>
              </a:cxn>
              <a:cxn ang="0">
                <a:pos x="33" y="106"/>
              </a:cxn>
              <a:cxn ang="0">
                <a:pos x="73" y="86"/>
              </a:cxn>
              <a:cxn ang="0">
                <a:pos x="73" y="62"/>
              </a:cxn>
              <a:cxn ang="0">
                <a:pos x="33" y="82"/>
              </a:cxn>
              <a:cxn ang="0">
                <a:pos x="33" y="57"/>
              </a:cxn>
              <a:cxn ang="0">
                <a:pos x="73" y="35"/>
              </a:cxn>
              <a:cxn ang="0">
                <a:pos x="73" y="0"/>
              </a:cxn>
            </a:cxnLst>
            <a:rect l="0" t="0" r="r" b="b"/>
            <a:pathLst>
              <a:path w="73" h="186">
                <a:moveTo>
                  <a:pt x="73" y="0"/>
                </a:moveTo>
                <a:lnTo>
                  <a:pt x="0" y="40"/>
                </a:lnTo>
                <a:lnTo>
                  <a:pt x="0" y="186"/>
                </a:lnTo>
                <a:lnTo>
                  <a:pt x="73" y="146"/>
                </a:lnTo>
                <a:lnTo>
                  <a:pt x="73" y="113"/>
                </a:lnTo>
                <a:lnTo>
                  <a:pt x="33" y="133"/>
                </a:lnTo>
                <a:lnTo>
                  <a:pt x="33" y="106"/>
                </a:lnTo>
                <a:lnTo>
                  <a:pt x="73" y="86"/>
                </a:lnTo>
                <a:lnTo>
                  <a:pt x="73" y="62"/>
                </a:lnTo>
                <a:lnTo>
                  <a:pt x="33" y="82"/>
                </a:lnTo>
                <a:lnTo>
                  <a:pt x="33" y="57"/>
                </a:lnTo>
                <a:lnTo>
                  <a:pt x="73" y="35"/>
                </a:lnTo>
                <a:lnTo>
                  <a:pt x="73" y="0"/>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36" name="Freeform 140"/>
          <p:cNvSpPr>
            <a:spLocks/>
          </p:cNvSpPr>
          <p:nvPr userDrawn="1"/>
        </p:nvSpPr>
        <p:spPr bwMode="auto">
          <a:xfrm>
            <a:off x="8465344" y="5898081"/>
            <a:ext cx="104299" cy="265692"/>
          </a:xfrm>
          <a:custGeom>
            <a:avLst/>
            <a:gdLst/>
            <a:ahLst/>
            <a:cxnLst>
              <a:cxn ang="0">
                <a:pos x="73" y="0"/>
              </a:cxn>
              <a:cxn ang="0">
                <a:pos x="0" y="40"/>
              </a:cxn>
              <a:cxn ang="0">
                <a:pos x="0" y="186"/>
              </a:cxn>
              <a:cxn ang="0">
                <a:pos x="73" y="146"/>
              </a:cxn>
              <a:cxn ang="0">
                <a:pos x="73" y="113"/>
              </a:cxn>
              <a:cxn ang="0">
                <a:pos x="33" y="133"/>
              </a:cxn>
              <a:cxn ang="0">
                <a:pos x="33" y="106"/>
              </a:cxn>
              <a:cxn ang="0">
                <a:pos x="73" y="86"/>
              </a:cxn>
              <a:cxn ang="0">
                <a:pos x="73" y="62"/>
              </a:cxn>
              <a:cxn ang="0">
                <a:pos x="33" y="82"/>
              </a:cxn>
              <a:cxn ang="0">
                <a:pos x="33" y="57"/>
              </a:cxn>
              <a:cxn ang="0">
                <a:pos x="73" y="35"/>
              </a:cxn>
            </a:cxnLst>
            <a:rect l="0" t="0" r="r" b="b"/>
            <a:pathLst>
              <a:path w="73" h="186">
                <a:moveTo>
                  <a:pt x="73" y="0"/>
                </a:moveTo>
                <a:lnTo>
                  <a:pt x="0" y="40"/>
                </a:lnTo>
                <a:lnTo>
                  <a:pt x="0" y="186"/>
                </a:lnTo>
                <a:lnTo>
                  <a:pt x="73" y="146"/>
                </a:lnTo>
                <a:lnTo>
                  <a:pt x="73" y="113"/>
                </a:lnTo>
                <a:lnTo>
                  <a:pt x="33" y="133"/>
                </a:lnTo>
                <a:lnTo>
                  <a:pt x="33" y="106"/>
                </a:lnTo>
                <a:lnTo>
                  <a:pt x="73" y="86"/>
                </a:lnTo>
                <a:lnTo>
                  <a:pt x="73" y="62"/>
                </a:lnTo>
                <a:lnTo>
                  <a:pt x="33" y="82"/>
                </a:lnTo>
                <a:lnTo>
                  <a:pt x="33" y="57"/>
                </a:lnTo>
                <a:lnTo>
                  <a:pt x="73" y="35"/>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37" name="Freeform 141"/>
          <p:cNvSpPr>
            <a:spLocks/>
          </p:cNvSpPr>
          <p:nvPr userDrawn="1"/>
        </p:nvSpPr>
        <p:spPr bwMode="auto">
          <a:xfrm>
            <a:off x="8348187" y="5960932"/>
            <a:ext cx="104299" cy="267121"/>
          </a:xfrm>
          <a:custGeom>
            <a:avLst/>
            <a:gdLst/>
            <a:ahLst/>
            <a:cxnLst>
              <a:cxn ang="0">
                <a:pos x="73" y="0"/>
              </a:cxn>
              <a:cxn ang="0">
                <a:pos x="0" y="40"/>
              </a:cxn>
              <a:cxn ang="0">
                <a:pos x="0" y="187"/>
              </a:cxn>
              <a:cxn ang="0">
                <a:pos x="33" y="171"/>
              </a:cxn>
              <a:cxn ang="0">
                <a:pos x="33" y="107"/>
              </a:cxn>
              <a:cxn ang="0">
                <a:pos x="73" y="85"/>
              </a:cxn>
              <a:cxn ang="0">
                <a:pos x="73" y="62"/>
              </a:cxn>
              <a:cxn ang="0">
                <a:pos x="33" y="82"/>
              </a:cxn>
              <a:cxn ang="0">
                <a:pos x="33" y="58"/>
              </a:cxn>
              <a:cxn ang="0">
                <a:pos x="73" y="36"/>
              </a:cxn>
              <a:cxn ang="0">
                <a:pos x="73" y="0"/>
              </a:cxn>
            </a:cxnLst>
            <a:rect l="0" t="0" r="r" b="b"/>
            <a:pathLst>
              <a:path w="73" h="187">
                <a:moveTo>
                  <a:pt x="73" y="0"/>
                </a:moveTo>
                <a:lnTo>
                  <a:pt x="0" y="40"/>
                </a:lnTo>
                <a:lnTo>
                  <a:pt x="0" y="187"/>
                </a:lnTo>
                <a:lnTo>
                  <a:pt x="33" y="171"/>
                </a:lnTo>
                <a:lnTo>
                  <a:pt x="33" y="107"/>
                </a:lnTo>
                <a:lnTo>
                  <a:pt x="73" y="85"/>
                </a:lnTo>
                <a:lnTo>
                  <a:pt x="73" y="62"/>
                </a:lnTo>
                <a:lnTo>
                  <a:pt x="33" y="82"/>
                </a:lnTo>
                <a:lnTo>
                  <a:pt x="33" y="58"/>
                </a:lnTo>
                <a:lnTo>
                  <a:pt x="73" y="36"/>
                </a:lnTo>
                <a:lnTo>
                  <a:pt x="73" y="0"/>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38" name="Freeform 142"/>
          <p:cNvSpPr>
            <a:spLocks/>
          </p:cNvSpPr>
          <p:nvPr userDrawn="1"/>
        </p:nvSpPr>
        <p:spPr bwMode="auto">
          <a:xfrm>
            <a:off x="8348187" y="5960932"/>
            <a:ext cx="104299" cy="267121"/>
          </a:xfrm>
          <a:custGeom>
            <a:avLst/>
            <a:gdLst/>
            <a:ahLst/>
            <a:cxnLst>
              <a:cxn ang="0">
                <a:pos x="73" y="0"/>
              </a:cxn>
              <a:cxn ang="0">
                <a:pos x="0" y="40"/>
              </a:cxn>
              <a:cxn ang="0">
                <a:pos x="0" y="187"/>
              </a:cxn>
              <a:cxn ang="0">
                <a:pos x="33" y="171"/>
              </a:cxn>
              <a:cxn ang="0">
                <a:pos x="33" y="107"/>
              </a:cxn>
              <a:cxn ang="0">
                <a:pos x="73" y="85"/>
              </a:cxn>
              <a:cxn ang="0">
                <a:pos x="73" y="62"/>
              </a:cxn>
              <a:cxn ang="0">
                <a:pos x="33" y="82"/>
              </a:cxn>
              <a:cxn ang="0">
                <a:pos x="33" y="58"/>
              </a:cxn>
              <a:cxn ang="0">
                <a:pos x="73" y="36"/>
              </a:cxn>
            </a:cxnLst>
            <a:rect l="0" t="0" r="r" b="b"/>
            <a:pathLst>
              <a:path w="73" h="187">
                <a:moveTo>
                  <a:pt x="73" y="0"/>
                </a:moveTo>
                <a:lnTo>
                  <a:pt x="0" y="40"/>
                </a:lnTo>
                <a:lnTo>
                  <a:pt x="0" y="187"/>
                </a:lnTo>
                <a:lnTo>
                  <a:pt x="33" y="171"/>
                </a:lnTo>
                <a:lnTo>
                  <a:pt x="33" y="107"/>
                </a:lnTo>
                <a:lnTo>
                  <a:pt x="73" y="85"/>
                </a:lnTo>
                <a:lnTo>
                  <a:pt x="73" y="62"/>
                </a:lnTo>
                <a:lnTo>
                  <a:pt x="33" y="82"/>
                </a:lnTo>
                <a:lnTo>
                  <a:pt x="33" y="58"/>
                </a:lnTo>
                <a:lnTo>
                  <a:pt x="73" y="36"/>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39" name="Freeform 143"/>
          <p:cNvSpPr>
            <a:spLocks/>
          </p:cNvSpPr>
          <p:nvPr userDrawn="1"/>
        </p:nvSpPr>
        <p:spPr bwMode="auto">
          <a:xfrm>
            <a:off x="8218170" y="6028069"/>
            <a:ext cx="120015" cy="234266"/>
          </a:xfrm>
          <a:custGeom>
            <a:avLst/>
            <a:gdLst/>
            <a:ahLst/>
            <a:cxnLst>
              <a:cxn ang="0">
                <a:pos x="36" y="0"/>
              </a:cxn>
              <a:cxn ang="0">
                <a:pos x="17" y="10"/>
              </a:cxn>
              <a:cxn ang="0">
                <a:pos x="6" y="20"/>
              </a:cxn>
              <a:cxn ang="0">
                <a:pos x="0" y="35"/>
              </a:cxn>
              <a:cxn ang="0">
                <a:pos x="1" y="54"/>
              </a:cxn>
              <a:cxn ang="0">
                <a:pos x="8" y="69"/>
              </a:cxn>
              <a:cxn ang="0">
                <a:pos x="17" y="73"/>
              </a:cxn>
              <a:cxn ang="0">
                <a:pos x="27" y="71"/>
              </a:cxn>
              <a:cxn ang="0">
                <a:pos x="38" y="65"/>
              </a:cxn>
              <a:cxn ang="0">
                <a:pos x="38" y="50"/>
              </a:cxn>
              <a:cxn ang="0">
                <a:pos x="26" y="56"/>
              </a:cxn>
              <a:cxn ang="0">
                <a:pos x="19" y="58"/>
              </a:cxn>
              <a:cxn ang="0">
                <a:pos x="15" y="55"/>
              </a:cxn>
              <a:cxn ang="0">
                <a:pos x="13" y="42"/>
              </a:cxn>
              <a:cxn ang="0">
                <a:pos x="15" y="31"/>
              </a:cxn>
              <a:cxn ang="0">
                <a:pos x="23" y="23"/>
              </a:cxn>
              <a:cxn ang="0">
                <a:pos x="31" y="18"/>
              </a:cxn>
              <a:cxn ang="0">
                <a:pos x="36" y="1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0" name="Freeform 144"/>
          <p:cNvSpPr>
            <a:spLocks/>
          </p:cNvSpPr>
          <p:nvPr userDrawn="1"/>
        </p:nvSpPr>
        <p:spPr bwMode="auto">
          <a:xfrm>
            <a:off x="8642509" y="6030926"/>
            <a:ext cx="121444" cy="231409"/>
          </a:xfrm>
          <a:custGeom>
            <a:avLst/>
            <a:gdLst/>
            <a:ahLst/>
            <a:cxnLst>
              <a:cxn ang="0">
                <a:pos x="36" y="0"/>
              </a:cxn>
              <a:cxn ang="0">
                <a:pos x="17" y="10"/>
              </a:cxn>
              <a:cxn ang="0">
                <a:pos x="6" y="19"/>
              </a:cxn>
              <a:cxn ang="0">
                <a:pos x="0" y="34"/>
              </a:cxn>
              <a:cxn ang="0">
                <a:pos x="1" y="53"/>
              </a:cxn>
              <a:cxn ang="0">
                <a:pos x="8" y="68"/>
              </a:cxn>
              <a:cxn ang="0">
                <a:pos x="16" y="73"/>
              </a:cxn>
              <a:cxn ang="0">
                <a:pos x="27" y="70"/>
              </a:cxn>
              <a:cxn ang="0">
                <a:pos x="38" y="65"/>
              </a:cxn>
              <a:cxn ang="0">
                <a:pos x="38" y="49"/>
              </a:cxn>
              <a:cxn ang="0">
                <a:pos x="26" y="56"/>
              </a:cxn>
              <a:cxn ang="0">
                <a:pos x="19" y="58"/>
              </a:cxn>
              <a:cxn ang="0">
                <a:pos x="15" y="55"/>
              </a:cxn>
              <a:cxn ang="0">
                <a:pos x="13" y="41"/>
              </a:cxn>
              <a:cxn ang="0">
                <a:pos x="15" y="30"/>
              </a:cxn>
              <a:cxn ang="0">
                <a:pos x="23" y="22"/>
              </a:cxn>
              <a:cxn ang="0">
                <a:pos x="30" y="18"/>
              </a:cxn>
              <a:cxn ang="0">
                <a:pos x="36" y="1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1" name="Freeform 145"/>
          <p:cNvSpPr>
            <a:spLocks/>
          </p:cNvSpPr>
          <p:nvPr userDrawn="1"/>
        </p:nvSpPr>
        <p:spPr bwMode="auto">
          <a:xfrm>
            <a:off x="8522494" y="6100921"/>
            <a:ext cx="120015" cy="231409"/>
          </a:xfrm>
          <a:custGeom>
            <a:avLst/>
            <a:gdLst/>
            <a:ahLst/>
            <a:cxnLst>
              <a:cxn ang="0">
                <a:pos x="36" y="0"/>
              </a:cxn>
              <a:cxn ang="0">
                <a:pos x="18" y="10"/>
              </a:cxn>
              <a:cxn ang="0">
                <a:pos x="6" y="20"/>
              </a:cxn>
              <a:cxn ang="0">
                <a:pos x="1" y="34"/>
              </a:cxn>
              <a:cxn ang="0">
                <a:pos x="2" y="53"/>
              </a:cxn>
              <a:cxn ang="0">
                <a:pos x="8" y="68"/>
              </a:cxn>
              <a:cxn ang="0">
                <a:pos x="17" y="73"/>
              </a:cxn>
              <a:cxn ang="0">
                <a:pos x="28" y="70"/>
              </a:cxn>
              <a:cxn ang="0">
                <a:pos x="38" y="65"/>
              </a:cxn>
              <a:cxn ang="0">
                <a:pos x="38" y="31"/>
              </a:cxn>
              <a:cxn ang="0">
                <a:pos x="25" y="38"/>
              </a:cxn>
              <a:cxn ang="0">
                <a:pos x="25" y="57"/>
              </a:cxn>
              <a:cxn ang="0">
                <a:pos x="20" y="59"/>
              </a:cxn>
              <a:cxn ang="0">
                <a:pos x="15" y="55"/>
              </a:cxn>
              <a:cxn ang="0">
                <a:pos x="13" y="41"/>
              </a:cxn>
              <a:cxn ang="0">
                <a:pos x="16" y="30"/>
              </a:cxn>
              <a:cxn ang="0">
                <a:pos x="23" y="22"/>
              </a:cxn>
              <a:cxn ang="0">
                <a:pos x="31" y="18"/>
              </a:cxn>
              <a:cxn ang="0">
                <a:pos x="36" y="15"/>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2" name="Freeform 146"/>
          <p:cNvSpPr>
            <a:spLocks/>
          </p:cNvSpPr>
          <p:nvPr userDrawn="1"/>
        </p:nvSpPr>
        <p:spPr bwMode="auto">
          <a:xfrm>
            <a:off x="8402479" y="6160916"/>
            <a:ext cx="122873" cy="231409"/>
          </a:xfrm>
          <a:custGeom>
            <a:avLst/>
            <a:gdLst/>
            <a:ahLst/>
            <a:cxnLst>
              <a:cxn ang="0">
                <a:pos x="37" y="0"/>
              </a:cxn>
              <a:cxn ang="0">
                <a:pos x="18" y="10"/>
              </a:cxn>
              <a:cxn ang="0">
                <a:pos x="7" y="19"/>
              </a:cxn>
              <a:cxn ang="0">
                <a:pos x="1" y="34"/>
              </a:cxn>
              <a:cxn ang="0">
                <a:pos x="2" y="53"/>
              </a:cxn>
              <a:cxn ang="0">
                <a:pos x="9" y="68"/>
              </a:cxn>
              <a:cxn ang="0">
                <a:pos x="17" y="73"/>
              </a:cxn>
              <a:cxn ang="0">
                <a:pos x="28" y="70"/>
              </a:cxn>
              <a:cxn ang="0">
                <a:pos x="39" y="65"/>
              </a:cxn>
              <a:cxn ang="0">
                <a:pos x="39" y="49"/>
              </a:cxn>
              <a:cxn ang="0">
                <a:pos x="27" y="56"/>
              </a:cxn>
              <a:cxn ang="0">
                <a:pos x="20" y="58"/>
              </a:cxn>
              <a:cxn ang="0">
                <a:pos x="16" y="55"/>
              </a:cxn>
              <a:cxn ang="0">
                <a:pos x="13" y="41"/>
              </a:cxn>
              <a:cxn ang="0">
                <a:pos x="16" y="30"/>
              </a:cxn>
              <a:cxn ang="0">
                <a:pos x="24" y="22"/>
              </a:cxn>
              <a:cxn ang="0">
                <a:pos x="31" y="18"/>
              </a:cxn>
              <a:cxn ang="0">
                <a:pos x="37" y="1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3" name="Freeform 147"/>
          <p:cNvSpPr>
            <a:spLocks/>
          </p:cNvSpPr>
          <p:nvPr userDrawn="1"/>
        </p:nvSpPr>
        <p:spPr bwMode="auto">
          <a:xfrm>
            <a:off x="8426768" y="6282333"/>
            <a:ext cx="340043" cy="199983"/>
          </a:xfrm>
          <a:custGeom>
            <a:avLst/>
            <a:gdLst/>
            <a:ahLst/>
            <a:cxnLst>
              <a:cxn ang="0">
                <a:pos x="0" y="129"/>
              </a:cxn>
              <a:cxn ang="0">
                <a:pos x="16" y="140"/>
              </a:cxn>
              <a:cxn ang="0">
                <a:pos x="238" y="20"/>
              </a:cxn>
              <a:cxn ang="0">
                <a:pos x="238" y="0"/>
              </a:cxn>
              <a:cxn ang="0">
                <a:pos x="0" y="129"/>
              </a:cxn>
            </a:cxnLst>
            <a:rect l="0" t="0" r="r" b="b"/>
            <a:pathLst>
              <a:path w="238" h="140">
                <a:moveTo>
                  <a:pt x="0" y="129"/>
                </a:moveTo>
                <a:lnTo>
                  <a:pt x="16" y="140"/>
                </a:lnTo>
                <a:lnTo>
                  <a:pt x="238" y="20"/>
                </a:lnTo>
                <a:lnTo>
                  <a:pt x="238" y="0"/>
                </a:lnTo>
                <a:lnTo>
                  <a:pt x="0" y="129"/>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4" name="Freeform 148"/>
          <p:cNvSpPr>
            <a:spLocks/>
          </p:cNvSpPr>
          <p:nvPr userDrawn="1"/>
        </p:nvSpPr>
        <p:spPr bwMode="auto">
          <a:xfrm>
            <a:off x="8426768" y="6282333"/>
            <a:ext cx="340043" cy="199983"/>
          </a:xfrm>
          <a:custGeom>
            <a:avLst/>
            <a:gdLst/>
            <a:ahLst/>
            <a:cxnLst>
              <a:cxn ang="0">
                <a:pos x="0" y="129"/>
              </a:cxn>
              <a:cxn ang="0">
                <a:pos x="16" y="140"/>
              </a:cxn>
              <a:cxn ang="0">
                <a:pos x="238" y="20"/>
              </a:cxn>
              <a:cxn ang="0">
                <a:pos x="238" y="0"/>
              </a:cxn>
            </a:cxnLst>
            <a:rect l="0" t="0" r="r" b="b"/>
            <a:pathLst>
              <a:path w="238" h="140">
                <a:moveTo>
                  <a:pt x="0" y="129"/>
                </a:moveTo>
                <a:lnTo>
                  <a:pt x="16" y="140"/>
                </a:lnTo>
                <a:lnTo>
                  <a:pt x="238" y="20"/>
                </a:lnTo>
                <a:lnTo>
                  <a:pt x="238"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5" name="Freeform 149"/>
          <p:cNvSpPr>
            <a:spLocks/>
          </p:cNvSpPr>
          <p:nvPr userDrawn="1"/>
        </p:nvSpPr>
        <p:spPr bwMode="auto">
          <a:xfrm>
            <a:off x="8459630" y="6319473"/>
            <a:ext cx="307182" cy="181414"/>
          </a:xfrm>
          <a:custGeom>
            <a:avLst/>
            <a:gdLst/>
            <a:ahLst/>
            <a:cxnLst>
              <a:cxn ang="0">
                <a:pos x="0" y="116"/>
              </a:cxn>
              <a:cxn ang="0">
                <a:pos x="13" y="127"/>
              </a:cxn>
              <a:cxn ang="0">
                <a:pos x="215" y="18"/>
              </a:cxn>
              <a:cxn ang="0">
                <a:pos x="215" y="0"/>
              </a:cxn>
              <a:cxn ang="0">
                <a:pos x="0" y="116"/>
              </a:cxn>
            </a:cxnLst>
            <a:rect l="0" t="0" r="r" b="b"/>
            <a:pathLst>
              <a:path w="215" h="127">
                <a:moveTo>
                  <a:pt x="0" y="116"/>
                </a:moveTo>
                <a:lnTo>
                  <a:pt x="13" y="127"/>
                </a:lnTo>
                <a:lnTo>
                  <a:pt x="215" y="18"/>
                </a:lnTo>
                <a:lnTo>
                  <a:pt x="215" y="0"/>
                </a:lnTo>
                <a:lnTo>
                  <a:pt x="0" y="116"/>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5446" name="Freeform 150"/>
          <p:cNvSpPr>
            <a:spLocks/>
          </p:cNvSpPr>
          <p:nvPr userDrawn="1"/>
        </p:nvSpPr>
        <p:spPr bwMode="auto">
          <a:xfrm>
            <a:off x="8618220" y="5878082"/>
            <a:ext cx="180023" cy="457105"/>
          </a:xfrm>
          <a:custGeom>
            <a:avLst/>
            <a:gdLst/>
            <a:ahLst/>
            <a:cxnLst>
              <a:cxn ang="0">
                <a:pos x="126" y="320"/>
              </a:cxn>
              <a:cxn ang="0">
                <a:pos x="124" y="320"/>
              </a:cxn>
              <a:cxn ang="0">
                <a:pos x="124" y="96"/>
              </a:cxn>
              <a:cxn ang="0">
                <a:pos x="0" y="2"/>
              </a:cxn>
              <a:cxn ang="0">
                <a:pos x="0" y="0"/>
              </a:cxn>
              <a:cxn ang="0">
                <a:pos x="126" y="94"/>
              </a:cxn>
              <a:cxn ang="0">
                <a:pos x="126" y="320"/>
              </a:cxn>
            </a:cxnLst>
            <a:rect l="0" t="0" r="r" b="b"/>
            <a:pathLst>
              <a:path w="126" h="320">
                <a:moveTo>
                  <a:pt x="126" y="320"/>
                </a:moveTo>
                <a:lnTo>
                  <a:pt x="124" y="320"/>
                </a:lnTo>
                <a:lnTo>
                  <a:pt x="124" y="96"/>
                </a:lnTo>
                <a:lnTo>
                  <a:pt x="0" y="2"/>
                </a:lnTo>
                <a:lnTo>
                  <a:pt x="0" y="0"/>
                </a:lnTo>
                <a:lnTo>
                  <a:pt x="126" y="94"/>
                </a:lnTo>
                <a:lnTo>
                  <a:pt x="126" y="320"/>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4537" name="Freeform 25"/>
          <p:cNvSpPr>
            <a:spLocks/>
          </p:cNvSpPr>
          <p:nvPr userDrawn="1"/>
        </p:nvSpPr>
        <p:spPr bwMode="auto">
          <a:xfrm>
            <a:off x="2574608" y="4071089"/>
            <a:ext cx="4077653" cy="18570"/>
          </a:xfrm>
          <a:custGeom>
            <a:avLst/>
            <a:gdLst/>
            <a:ahLst/>
            <a:cxnLst>
              <a:cxn ang="0">
                <a:pos x="25" y="0"/>
              </a:cxn>
              <a:cxn ang="0">
                <a:pos x="78" y="0"/>
              </a:cxn>
              <a:cxn ang="0">
                <a:pos x="131" y="0"/>
              </a:cxn>
              <a:cxn ang="0">
                <a:pos x="185" y="0"/>
              </a:cxn>
              <a:cxn ang="0">
                <a:pos x="238" y="0"/>
              </a:cxn>
              <a:cxn ang="0">
                <a:pos x="289" y="0"/>
              </a:cxn>
              <a:cxn ang="0">
                <a:pos x="342" y="0"/>
              </a:cxn>
              <a:cxn ang="0">
                <a:pos x="396" y="0"/>
              </a:cxn>
              <a:cxn ang="0">
                <a:pos x="449" y="0"/>
              </a:cxn>
              <a:cxn ang="0">
                <a:pos x="500" y="0"/>
              </a:cxn>
              <a:cxn ang="0">
                <a:pos x="554" y="0"/>
              </a:cxn>
              <a:cxn ang="0">
                <a:pos x="607" y="0"/>
              </a:cxn>
              <a:cxn ang="0">
                <a:pos x="660" y="0"/>
              </a:cxn>
              <a:cxn ang="0">
                <a:pos x="714" y="0"/>
              </a:cxn>
              <a:cxn ang="0">
                <a:pos x="765" y="0"/>
              </a:cxn>
              <a:cxn ang="0">
                <a:pos x="818" y="0"/>
              </a:cxn>
              <a:cxn ang="0">
                <a:pos x="871" y="0"/>
              </a:cxn>
              <a:cxn ang="0">
                <a:pos x="925" y="0"/>
              </a:cxn>
              <a:cxn ang="0">
                <a:pos x="978" y="0"/>
              </a:cxn>
              <a:cxn ang="0">
                <a:pos x="1029" y="0"/>
              </a:cxn>
              <a:cxn ang="0">
                <a:pos x="1082" y="0"/>
              </a:cxn>
              <a:cxn ang="0">
                <a:pos x="1136" y="0"/>
              </a:cxn>
              <a:cxn ang="0">
                <a:pos x="1189" y="0"/>
              </a:cxn>
              <a:cxn ang="0">
                <a:pos x="1242" y="0"/>
              </a:cxn>
              <a:cxn ang="0">
                <a:pos x="1294" y="0"/>
              </a:cxn>
              <a:cxn ang="0">
                <a:pos x="1347" y="0"/>
              </a:cxn>
              <a:cxn ang="0">
                <a:pos x="1400" y="0"/>
              </a:cxn>
              <a:cxn ang="0">
                <a:pos x="1454" y="0"/>
              </a:cxn>
              <a:cxn ang="0">
                <a:pos x="1505" y="0"/>
              </a:cxn>
              <a:cxn ang="0">
                <a:pos x="1558" y="0"/>
              </a:cxn>
              <a:cxn ang="0">
                <a:pos x="1611" y="0"/>
              </a:cxn>
              <a:cxn ang="0">
                <a:pos x="1665" y="0"/>
              </a:cxn>
              <a:cxn ang="0">
                <a:pos x="1718" y="0"/>
              </a:cxn>
              <a:cxn ang="0">
                <a:pos x="1769" y="0"/>
              </a:cxn>
              <a:cxn ang="0">
                <a:pos x="1822" y="0"/>
              </a:cxn>
              <a:cxn ang="0">
                <a:pos x="1876" y="0"/>
              </a:cxn>
              <a:cxn ang="0">
                <a:pos x="1929" y="0"/>
              </a:cxn>
              <a:cxn ang="0">
                <a:pos x="1982" y="0"/>
              </a:cxn>
              <a:cxn ang="0">
                <a:pos x="2034" y="0"/>
              </a:cxn>
              <a:cxn ang="0">
                <a:pos x="2087" y="0"/>
              </a:cxn>
              <a:cxn ang="0">
                <a:pos x="2140" y="0"/>
              </a:cxn>
              <a:cxn ang="0">
                <a:pos x="2194" y="0"/>
              </a:cxn>
              <a:cxn ang="0">
                <a:pos x="2245" y="0"/>
              </a:cxn>
              <a:cxn ang="0">
                <a:pos x="2298" y="0"/>
              </a:cxn>
              <a:cxn ang="0">
                <a:pos x="2351" y="0"/>
              </a:cxn>
              <a:cxn ang="0">
                <a:pos x="2405" y="0"/>
              </a:cxn>
              <a:cxn ang="0">
                <a:pos x="2458" y="0"/>
              </a:cxn>
              <a:cxn ang="0">
                <a:pos x="2509" y="0"/>
              </a:cxn>
              <a:cxn ang="0">
                <a:pos x="2562" y="0"/>
              </a:cxn>
              <a:cxn ang="0">
                <a:pos x="2616" y="0"/>
              </a:cxn>
              <a:cxn ang="0">
                <a:pos x="2669" y="0"/>
              </a:cxn>
              <a:cxn ang="0">
                <a:pos x="2722" y="0"/>
              </a:cxn>
              <a:cxn ang="0">
                <a:pos x="2774" y="0"/>
              </a:cxn>
              <a:cxn ang="0">
                <a:pos x="2827" y="0"/>
              </a:cxn>
            </a:cxnLst>
            <a:rect l="0" t="0" r="r" b="b"/>
            <a:pathLst>
              <a:path w="2854" h="13">
                <a:moveTo>
                  <a:pt x="0" y="13"/>
                </a:moveTo>
                <a:lnTo>
                  <a:pt x="25" y="0"/>
                </a:lnTo>
                <a:lnTo>
                  <a:pt x="51" y="13"/>
                </a:lnTo>
                <a:lnTo>
                  <a:pt x="78" y="0"/>
                </a:lnTo>
                <a:lnTo>
                  <a:pt x="105" y="13"/>
                </a:lnTo>
                <a:lnTo>
                  <a:pt x="131" y="0"/>
                </a:lnTo>
                <a:lnTo>
                  <a:pt x="158" y="13"/>
                </a:lnTo>
                <a:lnTo>
                  <a:pt x="185" y="0"/>
                </a:lnTo>
                <a:lnTo>
                  <a:pt x="211" y="13"/>
                </a:lnTo>
                <a:lnTo>
                  <a:pt x="238" y="0"/>
                </a:lnTo>
                <a:lnTo>
                  <a:pt x="262" y="13"/>
                </a:lnTo>
                <a:lnTo>
                  <a:pt x="289" y="0"/>
                </a:lnTo>
                <a:lnTo>
                  <a:pt x="316" y="13"/>
                </a:lnTo>
                <a:lnTo>
                  <a:pt x="342" y="0"/>
                </a:lnTo>
                <a:lnTo>
                  <a:pt x="369" y="13"/>
                </a:lnTo>
                <a:lnTo>
                  <a:pt x="396" y="0"/>
                </a:lnTo>
                <a:lnTo>
                  <a:pt x="422" y="13"/>
                </a:lnTo>
                <a:lnTo>
                  <a:pt x="449" y="0"/>
                </a:lnTo>
                <a:lnTo>
                  <a:pt x="476" y="13"/>
                </a:lnTo>
                <a:lnTo>
                  <a:pt x="500" y="0"/>
                </a:lnTo>
                <a:lnTo>
                  <a:pt x="527" y="13"/>
                </a:lnTo>
                <a:lnTo>
                  <a:pt x="554" y="0"/>
                </a:lnTo>
                <a:lnTo>
                  <a:pt x="580" y="13"/>
                </a:lnTo>
                <a:lnTo>
                  <a:pt x="607" y="0"/>
                </a:lnTo>
                <a:lnTo>
                  <a:pt x="634" y="13"/>
                </a:lnTo>
                <a:lnTo>
                  <a:pt x="660" y="0"/>
                </a:lnTo>
                <a:lnTo>
                  <a:pt x="687" y="13"/>
                </a:lnTo>
                <a:lnTo>
                  <a:pt x="714" y="0"/>
                </a:lnTo>
                <a:lnTo>
                  <a:pt x="740" y="13"/>
                </a:lnTo>
                <a:lnTo>
                  <a:pt x="765" y="0"/>
                </a:lnTo>
                <a:lnTo>
                  <a:pt x="791" y="13"/>
                </a:lnTo>
                <a:lnTo>
                  <a:pt x="818" y="0"/>
                </a:lnTo>
                <a:lnTo>
                  <a:pt x="845" y="13"/>
                </a:lnTo>
                <a:lnTo>
                  <a:pt x="871" y="0"/>
                </a:lnTo>
                <a:lnTo>
                  <a:pt x="898" y="13"/>
                </a:lnTo>
                <a:lnTo>
                  <a:pt x="925" y="0"/>
                </a:lnTo>
                <a:lnTo>
                  <a:pt x="951" y="13"/>
                </a:lnTo>
                <a:lnTo>
                  <a:pt x="978" y="0"/>
                </a:lnTo>
                <a:lnTo>
                  <a:pt x="1002" y="13"/>
                </a:lnTo>
                <a:lnTo>
                  <a:pt x="1029" y="0"/>
                </a:lnTo>
                <a:lnTo>
                  <a:pt x="1056" y="13"/>
                </a:lnTo>
                <a:lnTo>
                  <a:pt x="1082" y="0"/>
                </a:lnTo>
                <a:lnTo>
                  <a:pt x="1109" y="13"/>
                </a:lnTo>
                <a:lnTo>
                  <a:pt x="1136" y="0"/>
                </a:lnTo>
                <a:lnTo>
                  <a:pt x="1162" y="13"/>
                </a:lnTo>
                <a:lnTo>
                  <a:pt x="1189" y="0"/>
                </a:lnTo>
                <a:lnTo>
                  <a:pt x="1216" y="13"/>
                </a:lnTo>
                <a:lnTo>
                  <a:pt x="1242" y="0"/>
                </a:lnTo>
                <a:lnTo>
                  <a:pt x="1267" y="13"/>
                </a:lnTo>
                <a:lnTo>
                  <a:pt x="1294" y="0"/>
                </a:lnTo>
                <a:lnTo>
                  <a:pt x="1320" y="13"/>
                </a:lnTo>
                <a:lnTo>
                  <a:pt x="1347" y="0"/>
                </a:lnTo>
                <a:lnTo>
                  <a:pt x="1374" y="13"/>
                </a:lnTo>
                <a:lnTo>
                  <a:pt x="1400" y="0"/>
                </a:lnTo>
                <a:lnTo>
                  <a:pt x="1427" y="13"/>
                </a:lnTo>
                <a:lnTo>
                  <a:pt x="1454" y="0"/>
                </a:lnTo>
                <a:lnTo>
                  <a:pt x="1480" y="13"/>
                </a:lnTo>
                <a:lnTo>
                  <a:pt x="1505" y="0"/>
                </a:lnTo>
                <a:lnTo>
                  <a:pt x="1531" y="13"/>
                </a:lnTo>
                <a:lnTo>
                  <a:pt x="1558" y="0"/>
                </a:lnTo>
                <a:lnTo>
                  <a:pt x="1585" y="13"/>
                </a:lnTo>
                <a:lnTo>
                  <a:pt x="1611" y="0"/>
                </a:lnTo>
                <a:lnTo>
                  <a:pt x="1638" y="13"/>
                </a:lnTo>
                <a:lnTo>
                  <a:pt x="1665" y="0"/>
                </a:lnTo>
                <a:lnTo>
                  <a:pt x="1691" y="13"/>
                </a:lnTo>
                <a:lnTo>
                  <a:pt x="1718" y="0"/>
                </a:lnTo>
                <a:lnTo>
                  <a:pt x="1742" y="13"/>
                </a:lnTo>
                <a:lnTo>
                  <a:pt x="1769" y="0"/>
                </a:lnTo>
                <a:lnTo>
                  <a:pt x="1796" y="13"/>
                </a:lnTo>
                <a:lnTo>
                  <a:pt x="1822" y="0"/>
                </a:lnTo>
                <a:lnTo>
                  <a:pt x="1849" y="13"/>
                </a:lnTo>
                <a:lnTo>
                  <a:pt x="1876" y="0"/>
                </a:lnTo>
                <a:lnTo>
                  <a:pt x="1902" y="13"/>
                </a:lnTo>
                <a:lnTo>
                  <a:pt x="1929" y="0"/>
                </a:lnTo>
                <a:lnTo>
                  <a:pt x="1956" y="13"/>
                </a:lnTo>
                <a:lnTo>
                  <a:pt x="1982" y="0"/>
                </a:lnTo>
                <a:lnTo>
                  <a:pt x="2007" y="13"/>
                </a:lnTo>
                <a:lnTo>
                  <a:pt x="2034" y="0"/>
                </a:lnTo>
                <a:lnTo>
                  <a:pt x="2060" y="13"/>
                </a:lnTo>
                <a:lnTo>
                  <a:pt x="2087" y="0"/>
                </a:lnTo>
                <a:lnTo>
                  <a:pt x="2114" y="13"/>
                </a:lnTo>
                <a:lnTo>
                  <a:pt x="2140" y="0"/>
                </a:lnTo>
                <a:lnTo>
                  <a:pt x="2167" y="13"/>
                </a:lnTo>
                <a:lnTo>
                  <a:pt x="2194" y="0"/>
                </a:lnTo>
                <a:lnTo>
                  <a:pt x="2220" y="13"/>
                </a:lnTo>
                <a:lnTo>
                  <a:pt x="2245" y="0"/>
                </a:lnTo>
                <a:lnTo>
                  <a:pt x="2271" y="13"/>
                </a:lnTo>
                <a:lnTo>
                  <a:pt x="2298" y="0"/>
                </a:lnTo>
                <a:lnTo>
                  <a:pt x="2325" y="13"/>
                </a:lnTo>
                <a:lnTo>
                  <a:pt x="2351" y="0"/>
                </a:lnTo>
                <a:lnTo>
                  <a:pt x="2378" y="13"/>
                </a:lnTo>
                <a:lnTo>
                  <a:pt x="2405" y="0"/>
                </a:lnTo>
                <a:lnTo>
                  <a:pt x="2431" y="13"/>
                </a:lnTo>
                <a:lnTo>
                  <a:pt x="2458" y="0"/>
                </a:lnTo>
                <a:lnTo>
                  <a:pt x="2482" y="13"/>
                </a:lnTo>
                <a:lnTo>
                  <a:pt x="2509" y="0"/>
                </a:lnTo>
                <a:lnTo>
                  <a:pt x="2536" y="13"/>
                </a:lnTo>
                <a:lnTo>
                  <a:pt x="2562" y="0"/>
                </a:lnTo>
                <a:lnTo>
                  <a:pt x="2589" y="13"/>
                </a:lnTo>
                <a:lnTo>
                  <a:pt x="2616" y="0"/>
                </a:lnTo>
                <a:lnTo>
                  <a:pt x="2642" y="13"/>
                </a:lnTo>
                <a:lnTo>
                  <a:pt x="2669" y="0"/>
                </a:lnTo>
                <a:lnTo>
                  <a:pt x="2696" y="13"/>
                </a:lnTo>
                <a:lnTo>
                  <a:pt x="2722" y="0"/>
                </a:lnTo>
                <a:lnTo>
                  <a:pt x="2747" y="13"/>
                </a:lnTo>
                <a:lnTo>
                  <a:pt x="2774" y="0"/>
                </a:lnTo>
                <a:lnTo>
                  <a:pt x="2800" y="13"/>
                </a:lnTo>
                <a:lnTo>
                  <a:pt x="2827" y="0"/>
                </a:lnTo>
                <a:lnTo>
                  <a:pt x="2854" y="13"/>
                </a:lnTo>
              </a:path>
            </a:pathLst>
          </a:custGeom>
          <a:noFill/>
          <a:ln w="14288" cap="flat">
            <a:solidFill>
              <a:srgbClr val="FFFFFF"/>
            </a:solidFill>
            <a:prstDash val="solid"/>
            <a:miter lim="800000"/>
            <a:headEnd/>
            <a:tailEnd/>
          </a:ln>
        </p:spPr>
        <p:txBody>
          <a:bodyPr vert="horz" wrap="square" lIns="82279" tIns="41139" rIns="82279" bIns="41139" numCol="1" anchor="t" anchorCtr="0" compatLnSpc="1">
            <a:prstTxWarp prst="textNoShape">
              <a:avLst/>
            </a:prstTxWarp>
          </a:bodyPr>
          <a:lstStyle/>
          <a:p>
            <a:endParaRPr lang="fr-FR" sz="1620"/>
          </a:p>
        </p:txBody>
      </p:sp>
      <p:sp>
        <p:nvSpPr>
          <p:cNvPr id="45" name="Title 44"/>
          <p:cNvSpPr>
            <a:spLocks noGrp="1"/>
          </p:cNvSpPr>
          <p:nvPr>
            <p:ph type="title" hasCustomPrompt="1"/>
          </p:nvPr>
        </p:nvSpPr>
        <p:spPr>
          <a:xfrm>
            <a:off x="711478" y="2607376"/>
            <a:ext cx="7833778" cy="1142762"/>
          </a:xfrm>
        </p:spPr>
        <p:txBody>
          <a:bodyPr>
            <a:noAutofit/>
          </a:bodyPr>
          <a:lstStyle>
            <a:lvl1pPr marL="0" marR="0" indent="0" algn="ctr" defTabSz="822777" rtl="0" eaLnBrk="1" fontAlgn="base" latinLnBrk="0" hangingPunct="1">
              <a:lnSpc>
                <a:spcPct val="100000"/>
              </a:lnSpc>
              <a:spcBef>
                <a:spcPct val="0"/>
              </a:spcBef>
              <a:spcAft>
                <a:spcPct val="0"/>
              </a:spcAft>
              <a:tabLst/>
              <a:defRPr sz="4319" b="1" cap="all" baseline="0">
                <a:solidFill>
                  <a:srgbClr val="213A8F"/>
                </a:solidFill>
                <a:latin typeface="Arial Black" pitchFamily="34" charset="0"/>
              </a:defRPr>
            </a:lvl1pPr>
          </a:lstStyle>
          <a:p>
            <a:pPr marL="0" marR="0" lvl="0" indent="0" defTabSz="822777" rtl="0" eaLnBrk="1" fontAlgn="base" latinLnBrk="0" hangingPunct="1">
              <a:lnSpc>
                <a:spcPct val="100000"/>
              </a:lnSpc>
              <a:spcBef>
                <a:spcPct val="0"/>
              </a:spcBef>
              <a:spcAft>
                <a:spcPct val="0"/>
              </a:spcAft>
              <a:tabLst/>
            </a:pPr>
            <a:r>
              <a:rPr kumimoji="0" lang="fr-FR" sz="4319" b="1" i="0" u="none" strike="noStrike" cap="none" normalizeH="0" baseline="0" dirty="0">
                <a:ln>
                  <a:noFill/>
                </a:ln>
                <a:solidFill>
                  <a:srgbClr val="283583"/>
                </a:solidFill>
                <a:effectLst/>
                <a:latin typeface="Arial Black" pitchFamily="34" charset="0"/>
                <a:cs typeface="Arial" pitchFamily="34" charset="0"/>
              </a:rPr>
              <a:t>TITRE </a:t>
            </a:r>
            <a:br>
              <a:rPr kumimoji="0" lang="fr-FR" sz="4319" b="1" i="0" u="none" strike="noStrike" cap="none" normalizeH="0" baseline="0" dirty="0">
                <a:ln>
                  <a:noFill/>
                </a:ln>
                <a:solidFill>
                  <a:srgbClr val="283583"/>
                </a:solidFill>
                <a:effectLst/>
                <a:latin typeface="Arial Black" pitchFamily="34" charset="0"/>
                <a:cs typeface="Arial" pitchFamily="34" charset="0"/>
              </a:rPr>
            </a:br>
            <a:r>
              <a:rPr kumimoji="0" lang="fr-FR" sz="4319" b="1" i="0" u="none" strike="noStrike" cap="none" normalizeH="0" baseline="0" dirty="0">
                <a:ln>
                  <a:noFill/>
                </a:ln>
                <a:solidFill>
                  <a:srgbClr val="283583"/>
                </a:solidFill>
                <a:effectLst/>
                <a:latin typeface="Arial Black" pitchFamily="34" charset="0"/>
                <a:cs typeface="Arial" pitchFamily="34" charset="0"/>
              </a:rPr>
              <a:t>INTERCALAIRE</a:t>
            </a:r>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48" name="Text Placeholder 47"/>
          <p:cNvSpPr>
            <a:spLocks noGrp="1"/>
          </p:cNvSpPr>
          <p:nvPr>
            <p:ph type="body" sz="quarter" idx="10" hasCustomPrompt="1"/>
          </p:nvPr>
        </p:nvSpPr>
        <p:spPr>
          <a:xfrm>
            <a:off x="4304824" y="1879843"/>
            <a:ext cx="654368" cy="657088"/>
          </a:xfrm>
          <a:prstGeom prst="ellipse">
            <a:avLst/>
          </a:prstGeom>
          <a:ln>
            <a:solidFill>
              <a:srgbClr val="283583"/>
            </a:solidFill>
          </a:ln>
        </p:spPr>
        <p:txBody>
          <a:bodyPr lIns="0" tIns="0" rIns="0" bIns="0" anchor="ctr" anchorCtr="0">
            <a:normAutofit/>
          </a:bodyPr>
          <a:lstStyle>
            <a:lvl1pPr algn="ctr">
              <a:defRPr sz="3689">
                <a:solidFill>
                  <a:srgbClr val="283583"/>
                </a:solidFill>
                <a:latin typeface="Arial Black" pitchFamily="34" charset="0"/>
              </a:defRPr>
            </a:lvl1pPr>
          </a:lstStyle>
          <a:p>
            <a:pPr lvl="0"/>
            <a:r>
              <a:rPr lang="en-US" dirty="0"/>
              <a:t>1</a:t>
            </a:r>
            <a:endParaRPr lang="fr-FR" dirty="0"/>
          </a:p>
        </p:txBody>
      </p:sp>
    </p:spTree>
    <p:extLst>
      <p:ext uri="{BB962C8B-B14F-4D97-AF65-F5344CB8AC3E}">
        <p14:creationId xmlns:p14="http://schemas.microsoft.com/office/powerpoint/2010/main" val="429491582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Pages de contenu 1">
    <p:spTree>
      <p:nvGrpSpPr>
        <p:cNvPr id="1" name=""/>
        <p:cNvGrpSpPr/>
        <p:nvPr/>
      </p:nvGrpSpPr>
      <p:grpSpPr>
        <a:xfrm>
          <a:off x="0" y="0"/>
          <a:ext cx="0" cy="0"/>
          <a:chOff x="0" y="0"/>
          <a:chExt cx="0" cy="0"/>
        </a:xfrm>
      </p:grpSpPr>
      <p:sp>
        <p:nvSpPr>
          <p:cNvPr id="150" name="Text Placeholder 149"/>
          <p:cNvSpPr>
            <a:spLocks noGrp="1"/>
          </p:cNvSpPr>
          <p:nvPr>
            <p:ph type="body" sz="quarter" idx="10"/>
          </p:nvPr>
        </p:nvSpPr>
        <p:spPr>
          <a:xfrm>
            <a:off x="411479" y="1697001"/>
            <a:ext cx="2494598" cy="3916816"/>
          </a:xfrm>
        </p:spPr>
        <p:txBody>
          <a:bodyPr lIns="0" rIns="0">
            <a:noAutofit/>
          </a:bodyPr>
          <a:lstStyle>
            <a:lvl1pPr>
              <a:lnSpc>
                <a:spcPct val="100000"/>
              </a:lnSpc>
              <a:defRPr>
                <a:solidFill>
                  <a:srgbClr val="6FBC85"/>
                </a:solidFill>
                <a:latin typeface="Arial Black" pitchFamily="34" charset="0"/>
              </a:defRPr>
            </a:lvl1pPr>
            <a:lvl2pPr>
              <a:defRPr>
                <a:solidFill>
                  <a:srgbClr val="6FBC85"/>
                </a:solidFill>
                <a:latin typeface="Arial Black" pitchFamily="34" charset="0"/>
              </a:defRPr>
            </a:lvl2pPr>
            <a:lvl3pPr>
              <a:defRPr>
                <a:solidFill>
                  <a:srgbClr val="6FBC85"/>
                </a:solidFill>
                <a:latin typeface="Arial Black" pitchFamily="34" charset="0"/>
              </a:defRPr>
            </a:lvl3pPr>
            <a:lvl4pPr>
              <a:defRPr>
                <a:solidFill>
                  <a:srgbClr val="6FBC85"/>
                </a:solidFill>
                <a:latin typeface="Arial Black" pitchFamily="34" charset="0"/>
              </a:defRPr>
            </a:lvl4pPr>
            <a:lvl5pPr>
              <a:defRPr>
                <a:solidFill>
                  <a:srgbClr val="6FBC85"/>
                </a:solidFill>
                <a:latin typeface="Arial Black" pitchFamily="34" charset="0"/>
              </a:defRPr>
            </a:lvl5pPr>
          </a:lstStyle>
          <a:p>
            <a:pPr lvl="0"/>
            <a:r>
              <a:rPr lang="fr-FR"/>
              <a:t>Cliquez pour modifier les styles du texte du masque</a:t>
            </a:r>
          </a:p>
        </p:txBody>
      </p:sp>
      <p:sp>
        <p:nvSpPr>
          <p:cNvPr id="152" name="Text Placeholder 151"/>
          <p:cNvSpPr>
            <a:spLocks noGrp="1"/>
          </p:cNvSpPr>
          <p:nvPr>
            <p:ph type="body" sz="quarter" idx="11"/>
          </p:nvPr>
        </p:nvSpPr>
        <p:spPr>
          <a:xfrm>
            <a:off x="3050381" y="1697001"/>
            <a:ext cx="5667852" cy="3916816"/>
          </a:xfrm>
        </p:spPr>
        <p:txBody>
          <a:bodyPr lIns="0" rIns="0" numCol="2" spcCol="360000">
            <a:noAutofit/>
          </a:bodyPr>
          <a:lstStyle>
            <a:lvl1pPr>
              <a:lnSpc>
                <a:spcPct val="100000"/>
              </a:lnSpc>
              <a:defRPr sz="1170">
                <a:solidFill>
                  <a:srgbClr val="6FBC85"/>
                </a:solidFill>
                <a:latin typeface="Arial Black" pitchFamily="34" charset="0"/>
              </a:defRPr>
            </a:lvl1pPr>
            <a:lvl2pPr>
              <a:lnSpc>
                <a:spcPct val="100000"/>
              </a:lnSpc>
              <a:spcBef>
                <a:spcPts val="1080"/>
              </a:spcBef>
              <a:spcAft>
                <a:spcPts val="540"/>
              </a:spcAft>
              <a:defRPr sz="990">
                <a:solidFill>
                  <a:srgbClr val="213A8F"/>
                </a:solidFill>
              </a:defRPr>
            </a:lvl2pPr>
          </a:lstStyle>
          <a:p>
            <a:pPr lvl="0"/>
            <a:r>
              <a:rPr lang="fr-FR"/>
              <a:t>Cliquez pour modifier les styles du texte du masque</a:t>
            </a:r>
          </a:p>
          <a:p>
            <a:pPr lvl="1"/>
            <a:r>
              <a:rPr lang="fr-FR"/>
              <a:t>Deuxième niveau</a:t>
            </a:r>
          </a:p>
        </p:txBody>
      </p:sp>
      <p:graphicFrame>
        <p:nvGraphicFramePr>
          <p:cNvPr id="24" name="Object 23" hidden="1"/>
          <p:cNvGraphicFramePr>
            <a:graphicFrameLocks noChangeAspect="1"/>
          </p:cNvGraphicFramePr>
          <p:nvPr>
            <p:custDataLst>
              <p:tags r:id="rId2"/>
            </p:custDataLst>
          </p:nvPr>
        </p:nvGraphicFramePr>
        <p:xfrm>
          <a:off x="1429" y="1429"/>
          <a:ext cx="1428" cy="1428"/>
        </p:xfrm>
        <a:graphic>
          <a:graphicData uri="http://schemas.openxmlformats.org/presentationml/2006/ole">
            <mc:AlternateContent xmlns:mc="http://schemas.openxmlformats.org/markup-compatibility/2006">
              <mc:Choice xmlns:v="urn:schemas-microsoft-com:vml" Requires="v">
                <p:oleObj spid="_x0000_s5169" name="think-cell Slide" r:id="rId4" imgW="270" imgH="270" progId="TCLayout.ActiveDocument.1">
                  <p:embed/>
                </p:oleObj>
              </mc:Choice>
              <mc:Fallback>
                <p:oleObj name="think-cell Slide" r:id="rId4" imgW="270" imgH="270" progId="TCLayout.ActiveDocument.1">
                  <p:embed/>
                  <p:pic>
                    <p:nvPicPr>
                      <p:cNvPr id="24"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9" y="1429"/>
                        <a:ext cx="1428" cy="1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51"/>
          <p:cNvSpPr>
            <a:spLocks noChangeArrowheads="1"/>
          </p:cNvSpPr>
          <p:nvPr userDrawn="1"/>
        </p:nvSpPr>
        <p:spPr bwMode="auto">
          <a:xfrm>
            <a:off x="8530542" y="6419465"/>
            <a:ext cx="267702" cy="1800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r" defTabSz="822777" rtl="0" eaLnBrk="1" fontAlgn="base" latinLnBrk="0" hangingPunct="1">
              <a:lnSpc>
                <a:spcPct val="100000"/>
              </a:lnSpc>
              <a:spcBef>
                <a:spcPct val="0"/>
              </a:spcBef>
              <a:spcAft>
                <a:spcPct val="0"/>
              </a:spcAft>
              <a:buClrTx/>
              <a:buSzTx/>
              <a:buFontTx/>
              <a:buNone/>
              <a:tabLst/>
            </a:pPr>
            <a:fld id="{254D348C-AA61-444E-9DDB-99FD115C16B2}" type="slidenum">
              <a:rPr kumimoji="0" lang="fr-FR" sz="1170" b="0" i="0" u="none" strike="noStrike" cap="none" normalizeH="0" baseline="0" smtClean="0">
                <a:ln>
                  <a:noFill/>
                </a:ln>
                <a:solidFill>
                  <a:srgbClr val="000000"/>
                </a:solidFill>
                <a:effectLst/>
                <a:latin typeface="Arial" pitchFamily="34" charset="0"/>
                <a:cs typeface="Arial" pitchFamily="34" charset="0"/>
              </a:rPr>
              <a:pPr marL="0" marR="0" lvl="0" indent="0" algn="r" defTabSz="822777" rtl="0" eaLnBrk="1" fontAlgn="base" latinLnBrk="0" hangingPunct="1">
                <a:lnSpc>
                  <a:spcPct val="100000"/>
                </a:lnSpc>
                <a:spcBef>
                  <a:spcPct val="0"/>
                </a:spcBef>
                <a:spcAft>
                  <a:spcPct val="0"/>
                </a:spcAft>
                <a:buClrTx/>
                <a:buSzTx/>
                <a:buFontTx/>
                <a:buNone/>
                <a:tabLst/>
              </a:pPr>
              <a:t>‹N°›</a:t>
            </a:fld>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9" name="Freeform 52"/>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 ang="0">
                <a:pos x="74" y="0"/>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0" name="Freeform 53"/>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1" name="Freeform 54"/>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 ang="0">
                <a:pos x="74" y="0"/>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2" name="Freeform 55"/>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3" name="Freeform 56"/>
          <p:cNvSpPr>
            <a:spLocks/>
          </p:cNvSpPr>
          <p:nvPr userDrawn="1"/>
        </p:nvSpPr>
        <p:spPr bwMode="auto">
          <a:xfrm>
            <a:off x="8216742" y="6016641"/>
            <a:ext cx="121444" cy="235695"/>
          </a:xfrm>
          <a:custGeom>
            <a:avLst/>
            <a:gdLst/>
            <a:ahLst/>
            <a:cxnLst>
              <a:cxn ang="0">
                <a:pos x="36" y="0"/>
              </a:cxn>
              <a:cxn ang="0">
                <a:pos x="17" y="10"/>
              </a:cxn>
              <a:cxn ang="0">
                <a:pos x="6" y="20"/>
              </a:cxn>
              <a:cxn ang="0">
                <a:pos x="0" y="35"/>
              </a:cxn>
              <a:cxn ang="0">
                <a:pos x="1" y="54"/>
              </a:cxn>
              <a:cxn ang="0">
                <a:pos x="8" y="69"/>
              </a:cxn>
              <a:cxn ang="0">
                <a:pos x="17" y="73"/>
              </a:cxn>
              <a:cxn ang="0">
                <a:pos x="27" y="71"/>
              </a:cxn>
              <a:cxn ang="0">
                <a:pos x="38" y="65"/>
              </a:cxn>
              <a:cxn ang="0">
                <a:pos x="38" y="50"/>
              </a:cxn>
              <a:cxn ang="0">
                <a:pos x="26" y="56"/>
              </a:cxn>
              <a:cxn ang="0">
                <a:pos x="19" y="58"/>
              </a:cxn>
              <a:cxn ang="0">
                <a:pos x="15" y="55"/>
              </a:cxn>
              <a:cxn ang="0">
                <a:pos x="13" y="42"/>
              </a:cxn>
              <a:cxn ang="0">
                <a:pos x="15" y="31"/>
              </a:cxn>
              <a:cxn ang="0">
                <a:pos x="23" y="23"/>
              </a:cxn>
              <a:cxn ang="0">
                <a:pos x="31" y="18"/>
              </a:cxn>
              <a:cxn ang="0">
                <a:pos x="36" y="1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4" name="Freeform 57"/>
          <p:cNvSpPr>
            <a:spLocks/>
          </p:cNvSpPr>
          <p:nvPr userDrawn="1"/>
        </p:nvSpPr>
        <p:spPr bwMode="auto">
          <a:xfrm>
            <a:off x="8642509" y="6019499"/>
            <a:ext cx="120015" cy="232838"/>
          </a:xfrm>
          <a:custGeom>
            <a:avLst/>
            <a:gdLst/>
            <a:ahLst/>
            <a:cxnLst>
              <a:cxn ang="0">
                <a:pos x="36" y="0"/>
              </a:cxn>
              <a:cxn ang="0">
                <a:pos x="17" y="10"/>
              </a:cxn>
              <a:cxn ang="0">
                <a:pos x="6" y="19"/>
              </a:cxn>
              <a:cxn ang="0">
                <a:pos x="0" y="34"/>
              </a:cxn>
              <a:cxn ang="0">
                <a:pos x="1" y="53"/>
              </a:cxn>
              <a:cxn ang="0">
                <a:pos x="8" y="68"/>
              </a:cxn>
              <a:cxn ang="0">
                <a:pos x="16" y="73"/>
              </a:cxn>
              <a:cxn ang="0">
                <a:pos x="27" y="70"/>
              </a:cxn>
              <a:cxn ang="0">
                <a:pos x="38" y="65"/>
              </a:cxn>
              <a:cxn ang="0">
                <a:pos x="38" y="49"/>
              </a:cxn>
              <a:cxn ang="0">
                <a:pos x="26" y="56"/>
              </a:cxn>
              <a:cxn ang="0">
                <a:pos x="19" y="58"/>
              </a:cxn>
              <a:cxn ang="0">
                <a:pos x="15" y="55"/>
              </a:cxn>
              <a:cxn ang="0">
                <a:pos x="13" y="41"/>
              </a:cxn>
              <a:cxn ang="0">
                <a:pos x="15" y="30"/>
              </a:cxn>
              <a:cxn ang="0">
                <a:pos x="23" y="22"/>
              </a:cxn>
              <a:cxn ang="0">
                <a:pos x="30" y="18"/>
              </a:cxn>
              <a:cxn ang="0">
                <a:pos x="36" y="1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5" name="Freeform 58"/>
          <p:cNvSpPr>
            <a:spLocks/>
          </p:cNvSpPr>
          <p:nvPr userDrawn="1"/>
        </p:nvSpPr>
        <p:spPr bwMode="auto">
          <a:xfrm>
            <a:off x="8521065" y="6089493"/>
            <a:ext cx="121444" cy="231409"/>
          </a:xfrm>
          <a:custGeom>
            <a:avLst/>
            <a:gdLst/>
            <a:ahLst/>
            <a:cxnLst>
              <a:cxn ang="0">
                <a:pos x="36" y="0"/>
              </a:cxn>
              <a:cxn ang="0">
                <a:pos x="18" y="10"/>
              </a:cxn>
              <a:cxn ang="0">
                <a:pos x="6" y="20"/>
              </a:cxn>
              <a:cxn ang="0">
                <a:pos x="1" y="34"/>
              </a:cxn>
              <a:cxn ang="0">
                <a:pos x="2" y="53"/>
              </a:cxn>
              <a:cxn ang="0">
                <a:pos x="8" y="68"/>
              </a:cxn>
              <a:cxn ang="0">
                <a:pos x="17" y="73"/>
              </a:cxn>
              <a:cxn ang="0">
                <a:pos x="28" y="70"/>
              </a:cxn>
              <a:cxn ang="0">
                <a:pos x="38" y="65"/>
              </a:cxn>
              <a:cxn ang="0">
                <a:pos x="38" y="31"/>
              </a:cxn>
              <a:cxn ang="0">
                <a:pos x="25" y="38"/>
              </a:cxn>
              <a:cxn ang="0">
                <a:pos x="25" y="57"/>
              </a:cxn>
              <a:cxn ang="0">
                <a:pos x="20" y="59"/>
              </a:cxn>
              <a:cxn ang="0">
                <a:pos x="15" y="55"/>
              </a:cxn>
              <a:cxn ang="0">
                <a:pos x="13" y="41"/>
              </a:cxn>
              <a:cxn ang="0">
                <a:pos x="16" y="30"/>
              </a:cxn>
              <a:cxn ang="0">
                <a:pos x="23" y="22"/>
              </a:cxn>
              <a:cxn ang="0">
                <a:pos x="31" y="18"/>
              </a:cxn>
              <a:cxn ang="0">
                <a:pos x="36" y="15"/>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5" name="Freeform 59"/>
          <p:cNvSpPr>
            <a:spLocks/>
          </p:cNvSpPr>
          <p:nvPr userDrawn="1"/>
        </p:nvSpPr>
        <p:spPr bwMode="auto">
          <a:xfrm>
            <a:off x="8401050" y="6149488"/>
            <a:ext cx="124302" cy="232838"/>
          </a:xfrm>
          <a:custGeom>
            <a:avLst/>
            <a:gdLst/>
            <a:ahLst/>
            <a:cxnLst>
              <a:cxn ang="0">
                <a:pos x="37" y="0"/>
              </a:cxn>
              <a:cxn ang="0">
                <a:pos x="18" y="10"/>
              </a:cxn>
              <a:cxn ang="0">
                <a:pos x="7" y="19"/>
              </a:cxn>
              <a:cxn ang="0">
                <a:pos x="1" y="34"/>
              </a:cxn>
              <a:cxn ang="0">
                <a:pos x="2" y="53"/>
              </a:cxn>
              <a:cxn ang="0">
                <a:pos x="9" y="68"/>
              </a:cxn>
              <a:cxn ang="0">
                <a:pos x="17" y="73"/>
              </a:cxn>
              <a:cxn ang="0">
                <a:pos x="28" y="70"/>
              </a:cxn>
              <a:cxn ang="0">
                <a:pos x="39" y="65"/>
              </a:cxn>
              <a:cxn ang="0">
                <a:pos x="39" y="49"/>
              </a:cxn>
              <a:cxn ang="0">
                <a:pos x="27" y="56"/>
              </a:cxn>
              <a:cxn ang="0">
                <a:pos x="20" y="58"/>
              </a:cxn>
              <a:cxn ang="0">
                <a:pos x="16" y="55"/>
              </a:cxn>
              <a:cxn ang="0">
                <a:pos x="13" y="41"/>
              </a:cxn>
              <a:cxn ang="0">
                <a:pos x="16" y="30"/>
              </a:cxn>
              <a:cxn ang="0">
                <a:pos x="24" y="22"/>
              </a:cxn>
              <a:cxn ang="0">
                <a:pos x="31" y="18"/>
              </a:cxn>
              <a:cxn ang="0">
                <a:pos x="37" y="1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6" name="Freeform 60"/>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 ang="0">
                <a:pos x="0" y="129"/>
              </a:cxn>
            </a:cxnLst>
            <a:rect l="0" t="0" r="r" b="b"/>
            <a:pathLst>
              <a:path w="238" h="140">
                <a:moveTo>
                  <a:pt x="0" y="129"/>
                </a:moveTo>
                <a:lnTo>
                  <a:pt x="15" y="140"/>
                </a:lnTo>
                <a:lnTo>
                  <a:pt x="238" y="20"/>
                </a:lnTo>
                <a:lnTo>
                  <a:pt x="238" y="0"/>
                </a:lnTo>
                <a:lnTo>
                  <a:pt x="0" y="129"/>
                </a:lnTo>
                <a:close/>
              </a:path>
            </a:pathLst>
          </a:custGeom>
          <a:solidFill>
            <a:srgbClr val="48507B"/>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7" name="Freeform 61"/>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Lst>
            <a:rect l="0" t="0" r="r" b="b"/>
            <a:pathLst>
              <a:path w="238" h="140">
                <a:moveTo>
                  <a:pt x="0" y="129"/>
                </a:moveTo>
                <a:lnTo>
                  <a:pt x="15" y="140"/>
                </a:lnTo>
                <a:lnTo>
                  <a:pt x="238" y="20"/>
                </a:lnTo>
                <a:lnTo>
                  <a:pt x="238"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8" name="Freeform 62"/>
          <p:cNvSpPr>
            <a:spLocks/>
          </p:cNvSpPr>
          <p:nvPr userDrawn="1"/>
        </p:nvSpPr>
        <p:spPr bwMode="auto">
          <a:xfrm>
            <a:off x="8458200" y="6309475"/>
            <a:ext cx="308610" cy="179985"/>
          </a:xfrm>
          <a:custGeom>
            <a:avLst/>
            <a:gdLst/>
            <a:ahLst/>
            <a:cxnLst>
              <a:cxn ang="0">
                <a:pos x="0" y="115"/>
              </a:cxn>
              <a:cxn ang="0">
                <a:pos x="13" y="126"/>
              </a:cxn>
              <a:cxn ang="0">
                <a:pos x="216" y="17"/>
              </a:cxn>
              <a:cxn ang="0">
                <a:pos x="216" y="0"/>
              </a:cxn>
              <a:cxn ang="0">
                <a:pos x="0" y="115"/>
              </a:cxn>
            </a:cxnLst>
            <a:rect l="0" t="0" r="r" b="b"/>
            <a:pathLst>
              <a:path w="216" h="126">
                <a:moveTo>
                  <a:pt x="0" y="115"/>
                </a:moveTo>
                <a:lnTo>
                  <a:pt x="13" y="126"/>
                </a:lnTo>
                <a:lnTo>
                  <a:pt x="216" y="17"/>
                </a:lnTo>
                <a:lnTo>
                  <a:pt x="216" y="0"/>
                </a:lnTo>
                <a:lnTo>
                  <a:pt x="0" y="115"/>
                </a:lnTo>
                <a:close/>
              </a:path>
            </a:pathLst>
          </a:custGeom>
          <a:solidFill>
            <a:srgbClr val="E64A48"/>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50239" name="Freeform 63"/>
          <p:cNvSpPr>
            <a:spLocks/>
          </p:cNvSpPr>
          <p:nvPr userDrawn="1"/>
        </p:nvSpPr>
        <p:spPr bwMode="auto">
          <a:xfrm>
            <a:off x="8616792" y="5868082"/>
            <a:ext cx="181452" cy="457105"/>
          </a:xfrm>
          <a:custGeom>
            <a:avLst/>
            <a:gdLst/>
            <a:ahLst/>
            <a:cxnLst>
              <a:cxn ang="0">
                <a:pos x="127" y="320"/>
              </a:cxn>
              <a:cxn ang="0">
                <a:pos x="125" y="320"/>
              </a:cxn>
              <a:cxn ang="0">
                <a:pos x="125" y="95"/>
              </a:cxn>
              <a:cxn ang="0">
                <a:pos x="0" y="2"/>
              </a:cxn>
              <a:cxn ang="0">
                <a:pos x="0" y="0"/>
              </a:cxn>
              <a:cxn ang="0">
                <a:pos x="127" y="93"/>
              </a:cxn>
              <a:cxn ang="0">
                <a:pos x="127" y="320"/>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grpSp>
        <p:nvGrpSpPr>
          <p:cNvPr id="148" name="Group 147"/>
          <p:cNvGrpSpPr/>
          <p:nvPr userDrawn="1"/>
        </p:nvGrpSpPr>
        <p:grpSpPr>
          <a:xfrm>
            <a:off x="4235530" y="368541"/>
            <a:ext cx="672941" cy="638519"/>
            <a:chOff x="4367213" y="409575"/>
            <a:chExt cx="747712" cy="709613"/>
          </a:xfrm>
        </p:grpSpPr>
        <p:sp>
          <p:nvSpPr>
            <p:cNvPr id="63499" name="Oval 11"/>
            <p:cNvSpPr>
              <a:spLocks noChangeArrowheads="1"/>
            </p:cNvSpPr>
            <p:nvPr userDrawn="1"/>
          </p:nvSpPr>
          <p:spPr bwMode="auto">
            <a:xfrm>
              <a:off x="4367213" y="409575"/>
              <a:ext cx="701675" cy="709613"/>
            </a:xfrm>
            <a:prstGeom prst="ellipse">
              <a:avLst/>
            </a:prstGeom>
            <a:solidFill>
              <a:srgbClr val="6FBC85"/>
            </a:solidFill>
            <a:ln w="9525">
              <a:noFill/>
              <a:round/>
              <a:headEnd/>
              <a:tailEnd/>
            </a:ln>
          </p:spPr>
          <p:txBody>
            <a:bodyPr vert="horz" wrap="square" lIns="91440" tIns="45720" rIns="91440" bIns="45720" numCol="1" anchor="t" anchorCtr="0" compatLnSpc="1">
              <a:prstTxWarp prst="textNoShape">
                <a:avLst/>
              </a:prstTxWarp>
            </a:bodyPr>
            <a:lstStyle/>
            <a:p>
              <a:endParaRPr lang="fr-FR" sz="1620"/>
            </a:p>
          </p:txBody>
        </p:sp>
        <p:sp>
          <p:nvSpPr>
            <p:cNvPr id="63500" name="Freeform 12"/>
            <p:cNvSpPr>
              <a:spLocks/>
            </p:cNvSpPr>
            <p:nvPr userDrawn="1"/>
          </p:nvSpPr>
          <p:spPr bwMode="auto">
            <a:xfrm>
              <a:off x="4551363" y="554038"/>
              <a:ext cx="334963" cy="401638"/>
            </a:xfrm>
            <a:custGeom>
              <a:avLst/>
              <a:gdLst/>
              <a:ahLst/>
              <a:cxnLst>
                <a:cxn ang="0">
                  <a:pos x="78" y="74"/>
                </a:cxn>
                <a:cxn ang="0">
                  <a:pos x="47" y="114"/>
                </a:cxn>
                <a:cxn ang="0">
                  <a:pos x="47" y="87"/>
                </a:cxn>
                <a:cxn ang="0">
                  <a:pos x="17" y="74"/>
                </a:cxn>
                <a:cxn ang="0">
                  <a:pos x="17" y="16"/>
                </a:cxn>
                <a:cxn ang="0">
                  <a:pos x="78" y="16"/>
                </a:cxn>
                <a:cxn ang="0">
                  <a:pos x="78" y="74"/>
                </a:cxn>
              </a:cxnLst>
              <a:rect l="0" t="0" r="r" b="b"/>
              <a:pathLst>
                <a:path w="95" h="114">
                  <a:moveTo>
                    <a:pt x="78" y="74"/>
                  </a:moveTo>
                  <a:cubicBezTo>
                    <a:pt x="74" y="78"/>
                    <a:pt x="78" y="74"/>
                    <a:pt x="47" y="114"/>
                  </a:cubicBezTo>
                  <a:cubicBezTo>
                    <a:pt x="47" y="87"/>
                    <a:pt x="47" y="87"/>
                    <a:pt x="47" y="87"/>
                  </a:cubicBezTo>
                  <a:cubicBezTo>
                    <a:pt x="36" y="87"/>
                    <a:pt x="25" y="83"/>
                    <a:pt x="17" y="74"/>
                  </a:cubicBezTo>
                  <a:cubicBezTo>
                    <a:pt x="0" y="58"/>
                    <a:pt x="0" y="32"/>
                    <a:pt x="17" y="16"/>
                  </a:cubicBezTo>
                  <a:cubicBezTo>
                    <a:pt x="34" y="0"/>
                    <a:pt x="61" y="0"/>
                    <a:pt x="78" y="16"/>
                  </a:cubicBezTo>
                  <a:cubicBezTo>
                    <a:pt x="95" y="32"/>
                    <a:pt x="95" y="58"/>
                    <a:pt x="78" y="74"/>
                  </a:cubicBezTo>
                  <a:close/>
                </a:path>
              </a:pathLst>
            </a:custGeom>
            <a:noFill/>
            <a:ln w="42863" cap="rnd">
              <a:solidFill>
                <a:srgbClr val="213A8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sz="1620"/>
            </a:p>
          </p:txBody>
        </p:sp>
        <p:sp>
          <p:nvSpPr>
            <p:cNvPr id="63581" name="Oval 93"/>
            <p:cNvSpPr>
              <a:spLocks noChangeArrowheads="1"/>
            </p:cNvSpPr>
            <p:nvPr userDrawn="1"/>
          </p:nvSpPr>
          <p:spPr bwMode="auto">
            <a:xfrm>
              <a:off x="4375150" y="409575"/>
              <a:ext cx="708025" cy="709613"/>
            </a:xfrm>
            <a:prstGeom prst="ellipse">
              <a:avLst/>
            </a:prstGeom>
            <a:solidFill>
              <a:srgbClr val="6FBC85"/>
            </a:solidFill>
            <a:ln w="9525">
              <a:noFill/>
              <a:round/>
              <a:headEnd/>
              <a:tailEnd/>
            </a:ln>
          </p:spPr>
          <p:txBody>
            <a:bodyPr vert="horz" wrap="square" lIns="91440" tIns="45720" rIns="91440" bIns="45720" numCol="1" anchor="t" anchorCtr="0" compatLnSpc="1">
              <a:prstTxWarp prst="textNoShape">
                <a:avLst/>
              </a:prstTxWarp>
            </a:bodyPr>
            <a:lstStyle/>
            <a:p>
              <a:endParaRPr lang="fr-FR" sz="1620"/>
            </a:p>
          </p:txBody>
        </p:sp>
        <p:sp>
          <p:nvSpPr>
            <p:cNvPr id="63582" name="Freeform 94"/>
            <p:cNvSpPr>
              <a:spLocks/>
            </p:cNvSpPr>
            <p:nvPr userDrawn="1"/>
          </p:nvSpPr>
          <p:spPr bwMode="auto">
            <a:xfrm>
              <a:off x="4375150" y="623888"/>
              <a:ext cx="739775" cy="282575"/>
            </a:xfrm>
            <a:custGeom>
              <a:avLst/>
              <a:gdLst/>
              <a:ahLst/>
              <a:cxnLst>
                <a:cxn ang="0">
                  <a:pos x="201" y="38"/>
                </a:cxn>
                <a:cxn ang="0">
                  <a:pos x="104" y="0"/>
                </a:cxn>
                <a:cxn ang="0">
                  <a:pos x="0" y="33"/>
                </a:cxn>
                <a:cxn ang="0">
                  <a:pos x="127" y="79"/>
                </a:cxn>
                <a:cxn ang="0">
                  <a:pos x="201" y="38"/>
                </a:cxn>
              </a:cxnLst>
              <a:rect l="0" t="0" r="r" b="b"/>
              <a:pathLst>
                <a:path w="210" h="80">
                  <a:moveTo>
                    <a:pt x="201" y="38"/>
                  </a:moveTo>
                  <a:cubicBezTo>
                    <a:pt x="201" y="29"/>
                    <a:pt x="183" y="0"/>
                    <a:pt x="104" y="0"/>
                  </a:cubicBezTo>
                  <a:cubicBezTo>
                    <a:pt x="26" y="0"/>
                    <a:pt x="0" y="25"/>
                    <a:pt x="0" y="33"/>
                  </a:cubicBezTo>
                  <a:cubicBezTo>
                    <a:pt x="0" y="41"/>
                    <a:pt x="44" y="78"/>
                    <a:pt x="127" y="79"/>
                  </a:cubicBezTo>
                  <a:cubicBezTo>
                    <a:pt x="210" y="80"/>
                    <a:pt x="201" y="38"/>
                    <a:pt x="201" y="38"/>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fr-FR" sz="1620"/>
            </a:p>
          </p:txBody>
        </p:sp>
        <p:sp>
          <p:nvSpPr>
            <p:cNvPr id="63583" name="Oval 95"/>
            <p:cNvSpPr>
              <a:spLocks noChangeArrowheads="1"/>
            </p:cNvSpPr>
            <p:nvPr userDrawn="1"/>
          </p:nvSpPr>
          <p:spPr bwMode="auto">
            <a:xfrm>
              <a:off x="4800600" y="776288"/>
              <a:ext cx="180975" cy="179388"/>
            </a:xfrm>
            <a:prstGeom prst="ellipse">
              <a:avLst/>
            </a:pr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fr-FR" sz="1620"/>
            </a:p>
          </p:txBody>
        </p:sp>
      </p:grpSp>
      <p:sp>
        <p:nvSpPr>
          <p:cNvPr id="63603" name="Freeform 115"/>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 ang="0">
                <a:pos x="74" y="0"/>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3604" name="Freeform 116"/>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3605" name="Freeform 117"/>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 ang="0">
                <a:pos x="74" y="0"/>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3606" name="Freeform 118"/>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3607" name="Freeform 119"/>
          <p:cNvSpPr>
            <a:spLocks/>
          </p:cNvSpPr>
          <p:nvPr userDrawn="1"/>
        </p:nvSpPr>
        <p:spPr bwMode="auto">
          <a:xfrm>
            <a:off x="8216742" y="6016641"/>
            <a:ext cx="121444" cy="235695"/>
          </a:xfrm>
          <a:custGeom>
            <a:avLst/>
            <a:gdLst/>
            <a:ahLst/>
            <a:cxnLst>
              <a:cxn ang="0">
                <a:pos x="36" y="0"/>
              </a:cxn>
              <a:cxn ang="0">
                <a:pos x="17" y="10"/>
              </a:cxn>
              <a:cxn ang="0">
                <a:pos x="6" y="20"/>
              </a:cxn>
              <a:cxn ang="0">
                <a:pos x="0" y="35"/>
              </a:cxn>
              <a:cxn ang="0">
                <a:pos x="1" y="54"/>
              </a:cxn>
              <a:cxn ang="0">
                <a:pos x="8" y="69"/>
              </a:cxn>
              <a:cxn ang="0">
                <a:pos x="17" y="73"/>
              </a:cxn>
              <a:cxn ang="0">
                <a:pos x="27" y="71"/>
              </a:cxn>
              <a:cxn ang="0">
                <a:pos x="38" y="65"/>
              </a:cxn>
              <a:cxn ang="0">
                <a:pos x="38" y="50"/>
              </a:cxn>
              <a:cxn ang="0">
                <a:pos x="26" y="56"/>
              </a:cxn>
              <a:cxn ang="0">
                <a:pos x="19" y="58"/>
              </a:cxn>
              <a:cxn ang="0">
                <a:pos x="15" y="55"/>
              </a:cxn>
              <a:cxn ang="0">
                <a:pos x="13" y="42"/>
              </a:cxn>
              <a:cxn ang="0">
                <a:pos x="15" y="31"/>
              </a:cxn>
              <a:cxn ang="0">
                <a:pos x="23" y="23"/>
              </a:cxn>
              <a:cxn ang="0">
                <a:pos x="31" y="18"/>
              </a:cxn>
              <a:cxn ang="0">
                <a:pos x="36" y="1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3608" name="Freeform 120"/>
          <p:cNvSpPr>
            <a:spLocks/>
          </p:cNvSpPr>
          <p:nvPr userDrawn="1"/>
        </p:nvSpPr>
        <p:spPr bwMode="auto">
          <a:xfrm>
            <a:off x="8642509" y="6019499"/>
            <a:ext cx="120015" cy="232838"/>
          </a:xfrm>
          <a:custGeom>
            <a:avLst/>
            <a:gdLst/>
            <a:ahLst/>
            <a:cxnLst>
              <a:cxn ang="0">
                <a:pos x="36" y="0"/>
              </a:cxn>
              <a:cxn ang="0">
                <a:pos x="17" y="10"/>
              </a:cxn>
              <a:cxn ang="0">
                <a:pos x="6" y="19"/>
              </a:cxn>
              <a:cxn ang="0">
                <a:pos x="0" y="34"/>
              </a:cxn>
              <a:cxn ang="0">
                <a:pos x="1" y="53"/>
              </a:cxn>
              <a:cxn ang="0">
                <a:pos x="8" y="68"/>
              </a:cxn>
              <a:cxn ang="0">
                <a:pos x="16" y="73"/>
              </a:cxn>
              <a:cxn ang="0">
                <a:pos x="27" y="70"/>
              </a:cxn>
              <a:cxn ang="0">
                <a:pos x="38" y="65"/>
              </a:cxn>
              <a:cxn ang="0">
                <a:pos x="38" y="49"/>
              </a:cxn>
              <a:cxn ang="0">
                <a:pos x="26" y="56"/>
              </a:cxn>
              <a:cxn ang="0">
                <a:pos x="19" y="58"/>
              </a:cxn>
              <a:cxn ang="0">
                <a:pos x="15" y="55"/>
              </a:cxn>
              <a:cxn ang="0">
                <a:pos x="13" y="41"/>
              </a:cxn>
              <a:cxn ang="0">
                <a:pos x="15" y="30"/>
              </a:cxn>
              <a:cxn ang="0">
                <a:pos x="23" y="22"/>
              </a:cxn>
              <a:cxn ang="0">
                <a:pos x="30" y="18"/>
              </a:cxn>
              <a:cxn ang="0">
                <a:pos x="36" y="1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3609" name="Freeform 121"/>
          <p:cNvSpPr>
            <a:spLocks/>
          </p:cNvSpPr>
          <p:nvPr userDrawn="1"/>
        </p:nvSpPr>
        <p:spPr bwMode="auto">
          <a:xfrm>
            <a:off x="8521065" y="6089493"/>
            <a:ext cx="121444" cy="231409"/>
          </a:xfrm>
          <a:custGeom>
            <a:avLst/>
            <a:gdLst/>
            <a:ahLst/>
            <a:cxnLst>
              <a:cxn ang="0">
                <a:pos x="36" y="0"/>
              </a:cxn>
              <a:cxn ang="0">
                <a:pos x="18" y="10"/>
              </a:cxn>
              <a:cxn ang="0">
                <a:pos x="6" y="20"/>
              </a:cxn>
              <a:cxn ang="0">
                <a:pos x="1" y="34"/>
              </a:cxn>
              <a:cxn ang="0">
                <a:pos x="2" y="53"/>
              </a:cxn>
              <a:cxn ang="0">
                <a:pos x="8" y="68"/>
              </a:cxn>
              <a:cxn ang="0">
                <a:pos x="17" y="73"/>
              </a:cxn>
              <a:cxn ang="0">
                <a:pos x="28" y="70"/>
              </a:cxn>
              <a:cxn ang="0">
                <a:pos x="38" y="65"/>
              </a:cxn>
              <a:cxn ang="0">
                <a:pos x="38" y="31"/>
              </a:cxn>
              <a:cxn ang="0">
                <a:pos x="25" y="38"/>
              </a:cxn>
              <a:cxn ang="0">
                <a:pos x="25" y="57"/>
              </a:cxn>
              <a:cxn ang="0">
                <a:pos x="20" y="59"/>
              </a:cxn>
              <a:cxn ang="0">
                <a:pos x="15" y="55"/>
              </a:cxn>
              <a:cxn ang="0">
                <a:pos x="13" y="41"/>
              </a:cxn>
              <a:cxn ang="0">
                <a:pos x="16" y="30"/>
              </a:cxn>
              <a:cxn ang="0">
                <a:pos x="23" y="22"/>
              </a:cxn>
              <a:cxn ang="0">
                <a:pos x="31" y="18"/>
              </a:cxn>
              <a:cxn ang="0">
                <a:pos x="36" y="15"/>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3610" name="Freeform 122"/>
          <p:cNvSpPr>
            <a:spLocks/>
          </p:cNvSpPr>
          <p:nvPr userDrawn="1"/>
        </p:nvSpPr>
        <p:spPr bwMode="auto">
          <a:xfrm>
            <a:off x="8401050" y="6149488"/>
            <a:ext cx="124302" cy="232838"/>
          </a:xfrm>
          <a:custGeom>
            <a:avLst/>
            <a:gdLst/>
            <a:ahLst/>
            <a:cxnLst>
              <a:cxn ang="0">
                <a:pos x="37" y="0"/>
              </a:cxn>
              <a:cxn ang="0">
                <a:pos x="18" y="10"/>
              </a:cxn>
              <a:cxn ang="0">
                <a:pos x="7" y="19"/>
              </a:cxn>
              <a:cxn ang="0">
                <a:pos x="1" y="34"/>
              </a:cxn>
              <a:cxn ang="0">
                <a:pos x="2" y="53"/>
              </a:cxn>
              <a:cxn ang="0">
                <a:pos x="9" y="68"/>
              </a:cxn>
              <a:cxn ang="0">
                <a:pos x="17" y="73"/>
              </a:cxn>
              <a:cxn ang="0">
                <a:pos x="28" y="70"/>
              </a:cxn>
              <a:cxn ang="0">
                <a:pos x="39" y="65"/>
              </a:cxn>
              <a:cxn ang="0">
                <a:pos x="39" y="49"/>
              </a:cxn>
              <a:cxn ang="0">
                <a:pos x="27" y="56"/>
              </a:cxn>
              <a:cxn ang="0">
                <a:pos x="20" y="58"/>
              </a:cxn>
              <a:cxn ang="0">
                <a:pos x="16" y="55"/>
              </a:cxn>
              <a:cxn ang="0">
                <a:pos x="13" y="41"/>
              </a:cxn>
              <a:cxn ang="0">
                <a:pos x="16" y="30"/>
              </a:cxn>
              <a:cxn ang="0">
                <a:pos x="24" y="22"/>
              </a:cxn>
              <a:cxn ang="0">
                <a:pos x="31" y="18"/>
              </a:cxn>
              <a:cxn ang="0">
                <a:pos x="37" y="1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3611" name="Freeform 123"/>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 ang="0">
                <a:pos x="0" y="129"/>
              </a:cxn>
            </a:cxnLst>
            <a:rect l="0" t="0" r="r" b="b"/>
            <a:pathLst>
              <a:path w="238" h="140">
                <a:moveTo>
                  <a:pt x="0" y="129"/>
                </a:moveTo>
                <a:lnTo>
                  <a:pt x="15" y="140"/>
                </a:lnTo>
                <a:lnTo>
                  <a:pt x="238" y="20"/>
                </a:lnTo>
                <a:lnTo>
                  <a:pt x="238" y="0"/>
                </a:lnTo>
                <a:lnTo>
                  <a:pt x="0" y="129"/>
                </a:lnTo>
                <a:close/>
              </a:path>
            </a:pathLst>
          </a:custGeom>
          <a:solidFill>
            <a:srgbClr val="48507B"/>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3612" name="Freeform 124"/>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Lst>
            <a:rect l="0" t="0" r="r" b="b"/>
            <a:pathLst>
              <a:path w="238" h="140">
                <a:moveTo>
                  <a:pt x="0" y="129"/>
                </a:moveTo>
                <a:lnTo>
                  <a:pt x="15" y="140"/>
                </a:lnTo>
                <a:lnTo>
                  <a:pt x="238" y="20"/>
                </a:lnTo>
                <a:lnTo>
                  <a:pt x="238"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3613" name="Freeform 125"/>
          <p:cNvSpPr>
            <a:spLocks/>
          </p:cNvSpPr>
          <p:nvPr userDrawn="1"/>
        </p:nvSpPr>
        <p:spPr bwMode="auto">
          <a:xfrm>
            <a:off x="8458200" y="6309475"/>
            <a:ext cx="308610" cy="179985"/>
          </a:xfrm>
          <a:custGeom>
            <a:avLst/>
            <a:gdLst/>
            <a:ahLst/>
            <a:cxnLst>
              <a:cxn ang="0">
                <a:pos x="0" y="115"/>
              </a:cxn>
              <a:cxn ang="0">
                <a:pos x="13" y="126"/>
              </a:cxn>
              <a:cxn ang="0">
                <a:pos x="216" y="17"/>
              </a:cxn>
              <a:cxn ang="0">
                <a:pos x="216" y="0"/>
              </a:cxn>
              <a:cxn ang="0">
                <a:pos x="0" y="115"/>
              </a:cxn>
            </a:cxnLst>
            <a:rect l="0" t="0" r="r" b="b"/>
            <a:pathLst>
              <a:path w="216" h="126">
                <a:moveTo>
                  <a:pt x="0" y="115"/>
                </a:moveTo>
                <a:lnTo>
                  <a:pt x="13" y="126"/>
                </a:lnTo>
                <a:lnTo>
                  <a:pt x="216" y="17"/>
                </a:lnTo>
                <a:lnTo>
                  <a:pt x="216" y="0"/>
                </a:lnTo>
                <a:lnTo>
                  <a:pt x="0" y="115"/>
                </a:lnTo>
                <a:close/>
              </a:path>
            </a:pathLst>
          </a:custGeom>
          <a:solidFill>
            <a:srgbClr val="E64A48"/>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3614" name="Freeform 126"/>
          <p:cNvSpPr>
            <a:spLocks/>
          </p:cNvSpPr>
          <p:nvPr userDrawn="1"/>
        </p:nvSpPr>
        <p:spPr bwMode="auto">
          <a:xfrm>
            <a:off x="8616792" y="5868082"/>
            <a:ext cx="181452" cy="457105"/>
          </a:xfrm>
          <a:custGeom>
            <a:avLst/>
            <a:gdLst/>
            <a:ahLst/>
            <a:cxnLst>
              <a:cxn ang="0">
                <a:pos x="127" y="320"/>
              </a:cxn>
              <a:cxn ang="0">
                <a:pos x="125" y="320"/>
              </a:cxn>
              <a:cxn ang="0">
                <a:pos x="125" y="95"/>
              </a:cxn>
              <a:cxn ang="0">
                <a:pos x="0" y="2"/>
              </a:cxn>
              <a:cxn ang="0">
                <a:pos x="0" y="0"/>
              </a:cxn>
              <a:cxn ang="0">
                <a:pos x="127" y="93"/>
              </a:cxn>
              <a:cxn ang="0">
                <a:pos x="127" y="320"/>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47" name="Title 146"/>
          <p:cNvSpPr>
            <a:spLocks noGrp="1"/>
          </p:cNvSpPr>
          <p:nvPr>
            <p:ph type="title" hasCustomPrompt="1"/>
          </p:nvPr>
        </p:nvSpPr>
        <p:spPr>
          <a:xfrm>
            <a:off x="457200" y="1039913"/>
            <a:ext cx="8229600" cy="377111"/>
          </a:xfrm>
        </p:spPr>
        <p:txBody>
          <a:bodyPr>
            <a:normAutofit/>
          </a:bodyPr>
          <a:lstStyle>
            <a:lvl1pPr algn="ctr">
              <a:defRPr sz="1350" cap="all" baseline="0">
                <a:solidFill>
                  <a:srgbClr val="213A8F"/>
                </a:solidFill>
                <a:latin typeface="Arial Black" pitchFamily="34" charset="0"/>
              </a:defRPr>
            </a:lvl1pPr>
          </a:lstStyle>
          <a:p>
            <a:r>
              <a:rPr lang="en-US" dirty="0"/>
              <a:t>Page de </a:t>
            </a:r>
            <a:r>
              <a:rPr lang="en-US" dirty="0" err="1"/>
              <a:t>contenu</a:t>
            </a:r>
            <a:endParaRPr lang="fr-FR" dirty="0"/>
          </a:p>
        </p:txBody>
      </p:sp>
      <p:pic>
        <p:nvPicPr>
          <p:cNvPr id="37" name="Picture 6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94726" y="6096635"/>
            <a:ext cx="2017553" cy="616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892678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Pages de contenu 2">
    <p:spTree>
      <p:nvGrpSpPr>
        <p:cNvPr id="1" name=""/>
        <p:cNvGrpSpPr/>
        <p:nvPr/>
      </p:nvGrpSpPr>
      <p:grpSpPr>
        <a:xfrm>
          <a:off x="0" y="0"/>
          <a:ext cx="0" cy="0"/>
          <a:chOff x="0" y="0"/>
          <a:chExt cx="0" cy="0"/>
        </a:xfrm>
      </p:grpSpPr>
      <p:graphicFrame>
        <p:nvGraphicFramePr>
          <p:cNvPr id="24" name="Object 23" hidden="1"/>
          <p:cNvGraphicFramePr>
            <a:graphicFrameLocks noChangeAspect="1"/>
          </p:cNvGraphicFramePr>
          <p:nvPr>
            <p:custDataLst>
              <p:tags r:id="rId2"/>
            </p:custDataLst>
          </p:nvPr>
        </p:nvGraphicFramePr>
        <p:xfrm>
          <a:off x="1429" y="1429"/>
          <a:ext cx="1428" cy="1428"/>
        </p:xfrm>
        <a:graphic>
          <a:graphicData uri="http://schemas.openxmlformats.org/presentationml/2006/ole">
            <mc:AlternateContent xmlns:mc="http://schemas.openxmlformats.org/markup-compatibility/2006">
              <mc:Choice xmlns:v="urn:schemas-microsoft-com:vml" Requires="v">
                <p:oleObj spid="_x0000_s6193" name="think-cell Slide" r:id="rId4" imgW="270" imgH="270" progId="TCLayout.ActiveDocument.1">
                  <p:embed/>
                </p:oleObj>
              </mc:Choice>
              <mc:Fallback>
                <p:oleObj name="think-cell Slide" r:id="rId4" imgW="270" imgH="270" progId="TCLayout.ActiveDocument.1">
                  <p:embed/>
                  <p:pic>
                    <p:nvPicPr>
                      <p:cNvPr id="24"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9" y="1429"/>
                        <a:ext cx="1428" cy="1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5645" name="Freeform 109"/>
          <p:cNvSpPr>
            <a:spLocks/>
          </p:cNvSpPr>
          <p:nvPr userDrawn="1"/>
        </p:nvSpPr>
        <p:spPr bwMode="auto">
          <a:xfrm>
            <a:off x="2827497" y="2359804"/>
            <a:ext cx="3486150" cy="15713"/>
          </a:xfrm>
          <a:custGeom>
            <a:avLst/>
            <a:gdLst/>
            <a:ahLst/>
            <a:cxnLst>
              <a:cxn ang="0">
                <a:pos x="21" y="0"/>
              </a:cxn>
              <a:cxn ang="0">
                <a:pos x="67" y="0"/>
              </a:cxn>
              <a:cxn ang="0">
                <a:pos x="113" y="0"/>
              </a:cxn>
              <a:cxn ang="0">
                <a:pos x="158" y="0"/>
              </a:cxn>
              <a:cxn ang="0">
                <a:pos x="204" y="0"/>
              </a:cxn>
              <a:cxn ang="0">
                <a:pos x="247" y="0"/>
              </a:cxn>
              <a:cxn ang="0">
                <a:pos x="293" y="0"/>
              </a:cxn>
              <a:cxn ang="0">
                <a:pos x="339" y="0"/>
              </a:cxn>
              <a:cxn ang="0">
                <a:pos x="384" y="0"/>
              </a:cxn>
              <a:cxn ang="0">
                <a:pos x="430" y="0"/>
              </a:cxn>
              <a:cxn ang="0">
                <a:pos x="473" y="0"/>
              </a:cxn>
              <a:cxn ang="0">
                <a:pos x="519" y="0"/>
              </a:cxn>
              <a:cxn ang="0">
                <a:pos x="565" y="0"/>
              </a:cxn>
              <a:cxn ang="0">
                <a:pos x="610" y="0"/>
              </a:cxn>
              <a:cxn ang="0">
                <a:pos x="654" y="0"/>
              </a:cxn>
              <a:cxn ang="0">
                <a:pos x="700" y="0"/>
              </a:cxn>
              <a:cxn ang="0">
                <a:pos x="745" y="0"/>
              </a:cxn>
              <a:cxn ang="0">
                <a:pos x="791" y="0"/>
              </a:cxn>
              <a:cxn ang="0">
                <a:pos x="836" y="0"/>
              </a:cxn>
              <a:cxn ang="0">
                <a:pos x="880" y="0"/>
              </a:cxn>
              <a:cxn ang="0">
                <a:pos x="926" y="0"/>
              </a:cxn>
              <a:cxn ang="0">
                <a:pos x="971" y="0"/>
              </a:cxn>
              <a:cxn ang="0">
                <a:pos x="1017" y="0"/>
              </a:cxn>
              <a:cxn ang="0">
                <a:pos x="1062" y="0"/>
              </a:cxn>
              <a:cxn ang="0">
                <a:pos x="1106" y="0"/>
              </a:cxn>
              <a:cxn ang="0">
                <a:pos x="1152" y="0"/>
              </a:cxn>
              <a:cxn ang="0">
                <a:pos x="1197" y="0"/>
              </a:cxn>
              <a:cxn ang="0">
                <a:pos x="1243" y="0"/>
              </a:cxn>
              <a:cxn ang="0">
                <a:pos x="1287" y="0"/>
              </a:cxn>
              <a:cxn ang="0">
                <a:pos x="1332" y="0"/>
              </a:cxn>
              <a:cxn ang="0">
                <a:pos x="1378" y="0"/>
              </a:cxn>
              <a:cxn ang="0">
                <a:pos x="1423" y="0"/>
              </a:cxn>
              <a:cxn ang="0">
                <a:pos x="1469" y="0"/>
              </a:cxn>
              <a:cxn ang="0">
                <a:pos x="1513" y="0"/>
              </a:cxn>
              <a:cxn ang="0">
                <a:pos x="1558" y="0"/>
              </a:cxn>
              <a:cxn ang="0">
                <a:pos x="1604" y="0"/>
              </a:cxn>
              <a:cxn ang="0">
                <a:pos x="1649" y="0"/>
              </a:cxn>
              <a:cxn ang="0">
                <a:pos x="1695" y="0"/>
              </a:cxn>
              <a:cxn ang="0">
                <a:pos x="1739" y="0"/>
              </a:cxn>
              <a:cxn ang="0">
                <a:pos x="1784" y="0"/>
              </a:cxn>
              <a:cxn ang="0">
                <a:pos x="1830" y="0"/>
              </a:cxn>
              <a:cxn ang="0">
                <a:pos x="1875" y="0"/>
              </a:cxn>
              <a:cxn ang="0">
                <a:pos x="1919" y="0"/>
              </a:cxn>
              <a:cxn ang="0">
                <a:pos x="1965" y="0"/>
              </a:cxn>
              <a:cxn ang="0">
                <a:pos x="2010" y="0"/>
              </a:cxn>
              <a:cxn ang="0">
                <a:pos x="2056" y="0"/>
              </a:cxn>
              <a:cxn ang="0">
                <a:pos x="2101" y="0"/>
              </a:cxn>
              <a:cxn ang="0">
                <a:pos x="2145" y="0"/>
              </a:cxn>
              <a:cxn ang="0">
                <a:pos x="2191" y="0"/>
              </a:cxn>
              <a:cxn ang="0">
                <a:pos x="2236" y="0"/>
              </a:cxn>
              <a:cxn ang="0">
                <a:pos x="2282" y="0"/>
              </a:cxn>
              <a:cxn ang="0">
                <a:pos x="2328" y="0"/>
              </a:cxn>
              <a:cxn ang="0">
                <a:pos x="2371" y="0"/>
              </a:cxn>
              <a:cxn ang="0">
                <a:pos x="2417" y="0"/>
              </a:cxn>
            </a:cxnLst>
            <a:rect l="0" t="0" r="r" b="b"/>
            <a:pathLst>
              <a:path w="2440" h="11">
                <a:moveTo>
                  <a:pt x="0" y="11"/>
                </a:moveTo>
                <a:lnTo>
                  <a:pt x="21" y="0"/>
                </a:lnTo>
                <a:lnTo>
                  <a:pt x="44" y="11"/>
                </a:lnTo>
                <a:lnTo>
                  <a:pt x="67" y="0"/>
                </a:lnTo>
                <a:lnTo>
                  <a:pt x="90" y="11"/>
                </a:lnTo>
                <a:lnTo>
                  <a:pt x="113" y="0"/>
                </a:lnTo>
                <a:lnTo>
                  <a:pt x="135" y="11"/>
                </a:lnTo>
                <a:lnTo>
                  <a:pt x="158" y="0"/>
                </a:lnTo>
                <a:lnTo>
                  <a:pt x="181" y="11"/>
                </a:lnTo>
                <a:lnTo>
                  <a:pt x="204" y="0"/>
                </a:lnTo>
                <a:lnTo>
                  <a:pt x="225" y="11"/>
                </a:lnTo>
                <a:lnTo>
                  <a:pt x="247" y="0"/>
                </a:lnTo>
                <a:lnTo>
                  <a:pt x="270" y="11"/>
                </a:lnTo>
                <a:lnTo>
                  <a:pt x="293" y="0"/>
                </a:lnTo>
                <a:lnTo>
                  <a:pt x="316" y="11"/>
                </a:lnTo>
                <a:lnTo>
                  <a:pt x="339" y="0"/>
                </a:lnTo>
                <a:lnTo>
                  <a:pt x="361" y="11"/>
                </a:lnTo>
                <a:lnTo>
                  <a:pt x="384" y="0"/>
                </a:lnTo>
                <a:lnTo>
                  <a:pt x="407" y="11"/>
                </a:lnTo>
                <a:lnTo>
                  <a:pt x="430" y="0"/>
                </a:lnTo>
                <a:lnTo>
                  <a:pt x="451" y="11"/>
                </a:lnTo>
                <a:lnTo>
                  <a:pt x="473" y="0"/>
                </a:lnTo>
                <a:lnTo>
                  <a:pt x="496" y="11"/>
                </a:lnTo>
                <a:lnTo>
                  <a:pt x="519" y="0"/>
                </a:lnTo>
                <a:lnTo>
                  <a:pt x="542" y="11"/>
                </a:lnTo>
                <a:lnTo>
                  <a:pt x="565" y="0"/>
                </a:lnTo>
                <a:lnTo>
                  <a:pt x="587" y="11"/>
                </a:lnTo>
                <a:lnTo>
                  <a:pt x="610" y="0"/>
                </a:lnTo>
                <a:lnTo>
                  <a:pt x="633" y="11"/>
                </a:lnTo>
                <a:lnTo>
                  <a:pt x="654" y="0"/>
                </a:lnTo>
                <a:lnTo>
                  <a:pt x="677" y="11"/>
                </a:lnTo>
                <a:lnTo>
                  <a:pt x="700" y="0"/>
                </a:lnTo>
                <a:lnTo>
                  <a:pt x="722" y="11"/>
                </a:lnTo>
                <a:lnTo>
                  <a:pt x="745" y="0"/>
                </a:lnTo>
                <a:lnTo>
                  <a:pt x="768" y="11"/>
                </a:lnTo>
                <a:lnTo>
                  <a:pt x="791" y="0"/>
                </a:lnTo>
                <a:lnTo>
                  <a:pt x="814" y="11"/>
                </a:lnTo>
                <a:lnTo>
                  <a:pt x="836" y="0"/>
                </a:lnTo>
                <a:lnTo>
                  <a:pt x="857" y="11"/>
                </a:lnTo>
                <a:lnTo>
                  <a:pt x="880" y="0"/>
                </a:lnTo>
                <a:lnTo>
                  <a:pt x="903" y="11"/>
                </a:lnTo>
                <a:lnTo>
                  <a:pt x="926" y="0"/>
                </a:lnTo>
                <a:lnTo>
                  <a:pt x="948" y="11"/>
                </a:lnTo>
                <a:lnTo>
                  <a:pt x="971" y="0"/>
                </a:lnTo>
                <a:lnTo>
                  <a:pt x="994" y="11"/>
                </a:lnTo>
                <a:lnTo>
                  <a:pt x="1017" y="0"/>
                </a:lnTo>
                <a:lnTo>
                  <a:pt x="1040" y="11"/>
                </a:lnTo>
                <a:lnTo>
                  <a:pt x="1062" y="0"/>
                </a:lnTo>
                <a:lnTo>
                  <a:pt x="1083" y="11"/>
                </a:lnTo>
                <a:lnTo>
                  <a:pt x="1106" y="0"/>
                </a:lnTo>
                <a:lnTo>
                  <a:pt x="1129" y="11"/>
                </a:lnTo>
                <a:lnTo>
                  <a:pt x="1152" y="0"/>
                </a:lnTo>
                <a:lnTo>
                  <a:pt x="1174" y="11"/>
                </a:lnTo>
                <a:lnTo>
                  <a:pt x="1197" y="0"/>
                </a:lnTo>
                <a:lnTo>
                  <a:pt x="1220" y="11"/>
                </a:lnTo>
                <a:lnTo>
                  <a:pt x="1243" y="0"/>
                </a:lnTo>
                <a:lnTo>
                  <a:pt x="1266" y="11"/>
                </a:lnTo>
                <a:lnTo>
                  <a:pt x="1287" y="0"/>
                </a:lnTo>
                <a:lnTo>
                  <a:pt x="1309" y="11"/>
                </a:lnTo>
                <a:lnTo>
                  <a:pt x="1332" y="0"/>
                </a:lnTo>
                <a:lnTo>
                  <a:pt x="1355" y="11"/>
                </a:lnTo>
                <a:lnTo>
                  <a:pt x="1378" y="0"/>
                </a:lnTo>
                <a:lnTo>
                  <a:pt x="1400" y="11"/>
                </a:lnTo>
                <a:lnTo>
                  <a:pt x="1423" y="0"/>
                </a:lnTo>
                <a:lnTo>
                  <a:pt x="1446" y="11"/>
                </a:lnTo>
                <a:lnTo>
                  <a:pt x="1469" y="0"/>
                </a:lnTo>
                <a:lnTo>
                  <a:pt x="1492" y="11"/>
                </a:lnTo>
                <a:lnTo>
                  <a:pt x="1513" y="0"/>
                </a:lnTo>
                <a:lnTo>
                  <a:pt x="1535" y="11"/>
                </a:lnTo>
                <a:lnTo>
                  <a:pt x="1558" y="0"/>
                </a:lnTo>
                <a:lnTo>
                  <a:pt x="1581" y="11"/>
                </a:lnTo>
                <a:lnTo>
                  <a:pt x="1604" y="0"/>
                </a:lnTo>
                <a:lnTo>
                  <a:pt x="1627" y="11"/>
                </a:lnTo>
                <a:lnTo>
                  <a:pt x="1649" y="0"/>
                </a:lnTo>
                <a:lnTo>
                  <a:pt x="1672" y="11"/>
                </a:lnTo>
                <a:lnTo>
                  <a:pt x="1695" y="0"/>
                </a:lnTo>
                <a:lnTo>
                  <a:pt x="1716" y="11"/>
                </a:lnTo>
                <a:lnTo>
                  <a:pt x="1739" y="0"/>
                </a:lnTo>
                <a:lnTo>
                  <a:pt x="1761" y="11"/>
                </a:lnTo>
                <a:lnTo>
                  <a:pt x="1784" y="0"/>
                </a:lnTo>
                <a:lnTo>
                  <a:pt x="1807" y="11"/>
                </a:lnTo>
                <a:lnTo>
                  <a:pt x="1830" y="0"/>
                </a:lnTo>
                <a:lnTo>
                  <a:pt x="1853" y="11"/>
                </a:lnTo>
                <a:lnTo>
                  <a:pt x="1875" y="0"/>
                </a:lnTo>
                <a:lnTo>
                  <a:pt x="1898" y="11"/>
                </a:lnTo>
                <a:lnTo>
                  <a:pt x="1919" y="0"/>
                </a:lnTo>
                <a:lnTo>
                  <a:pt x="1942" y="11"/>
                </a:lnTo>
                <a:lnTo>
                  <a:pt x="1965" y="0"/>
                </a:lnTo>
                <a:lnTo>
                  <a:pt x="1987" y="11"/>
                </a:lnTo>
                <a:lnTo>
                  <a:pt x="2010" y="0"/>
                </a:lnTo>
                <a:lnTo>
                  <a:pt x="2033" y="11"/>
                </a:lnTo>
                <a:lnTo>
                  <a:pt x="2056" y="0"/>
                </a:lnTo>
                <a:lnTo>
                  <a:pt x="2079" y="11"/>
                </a:lnTo>
                <a:lnTo>
                  <a:pt x="2101" y="0"/>
                </a:lnTo>
                <a:lnTo>
                  <a:pt x="2124" y="11"/>
                </a:lnTo>
                <a:lnTo>
                  <a:pt x="2145" y="0"/>
                </a:lnTo>
                <a:lnTo>
                  <a:pt x="2168" y="11"/>
                </a:lnTo>
                <a:lnTo>
                  <a:pt x="2191" y="0"/>
                </a:lnTo>
                <a:lnTo>
                  <a:pt x="2214" y="11"/>
                </a:lnTo>
                <a:lnTo>
                  <a:pt x="2236" y="0"/>
                </a:lnTo>
                <a:lnTo>
                  <a:pt x="2259" y="11"/>
                </a:lnTo>
                <a:lnTo>
                  <a:pt x="2282" y="0"/>
                </a:lnTo>
                <a:lnTo>
                  <a:pt x="2305" y="11"/>
                </a:lnTo>
                <a:lnTo>
                  <a:pt x="2328" y="0"/>
                </a:lnTo>
                <a:lnTo>
                  <a:pt x="2348" y="11"/>
                </a:lnTo>
                <a:lnTo>
                  <a:pt x="2371" y="0"/>
                </a:lnTo>
                <a:lnTo>
                  <a:pt x="2394" y="11"/>
                </a:lnTo>
                <a:lnTo>
                  <a:pt x="2417" y="0"/>
                </a:lnTo>
                <a:lnTo>
                  <a:pt x="2440" y="11"/>
                </a:lnTo>
              </a:path>
            </a:pathLst>
          </a:custGeom>
          <a:noFill/>
          <a:ln w="20638" cap="flat">
            <a:solidFill>
              <a:srgbClr val="213A8F"/>
            </a:solidFill>
            <a:prstDash val="solid"/>
            <a:miter lim="800000"/>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39" name="Rectangle 203"/>
          <p:cNvSpPr>
            <a:spLocks noChangeArrowheads="1"/>
          </p:cNvSpPr>
          <p:nvPr userDrawn="1"/>
        </p:nvSpPr>
        <p:spPr bwMode="auto">
          <a:xfrm>
            <a:off x="612934" y="231410"/>
            <a:ext cx="1108424" cy="1938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822777" rtl="0" eaLnBrk="1" fontAlgn="base" latinLnBrk="0" hangingPunct="1">
              <a:lnSpc>
                <a:spcPct val="100000"/>
              </a:lnSpc>
              <a:spcBef>
                <a:spcPct val="0"/>
              </a:spcBef>
              <a:spcAft>
                <a:spcPct val="0"/>
              </a:spcAft>
              <a:buClrTx/>
              <a:buSzTx/>
              <a:buFontTx/>
              <a:buNone/>
              <a:tabLst/>
            </a:pPr>
            <a:r>
              <a:rPr kumimoji="0" lang="fr-FR" sz="630" b="0" i="0" u="none" strike="noStrike" cap="none" normalizeH="0" baseline="0" dirty="0">
                <a:ln>
                  <a:noFill/>
                </a:ln>
                <a:solidFill>
                  <a:srgbClr val="7C7B7B"/>
                </a:solidFill>
                <a:effectLst/>
                <a:latin typeface="Arial" pitchFamily="34" charset="0"/>
                <a:cs typeface="Arial" pitchFamily="34" charset="0"/>
              </a:rPr>
              <a:t>LOI DE MODERNISATION</a:t>
            </a:r>
          </a:p>
          <a:p>
            <a:pPr marL="0" marR="0" lvl="0" indent="0" algn="l" defTabSz="822777" rtl="0" eaLnBrk="1" fontAlgn="base" latinLnBrk="0" hangingPunct="1">
              <a:lnSpc>
                <a:spcPct val="100000"/>
              </a:lnSpc>
              <a:spcBef>
                <a:spcPct val="0"/>
              </a:spcBef>
              <a:spcAft>
                <a:spcPct val="0"/>
              </a:spcAft>
              <a:buClrTx/>
              <a:buSzTx/>
              <a:buFontTx/>
              <a:buNone/>
              <a:tabLst/>
            </a:pPr>
            <a:r>
              <a:rPr kumimoji="0" lang="fr-FR" sz="630" b="0" i="0" u="none" strike="noStrike" cap="none" normalizeH="0" baseline="0" dirty="0">
                <a:ln>
                  <a:noFill/>
                </a:ln>
                <a:solidFill>
                  <a:srgbClr val="7C7B7B"/>
                </a:solidFill>
                <a:effectLst/>
                <a:latin typeface="Arial" pitchFamily="34" charset="0"/>
                <a:cs typeface="Arial" pitchFamily="34" charset="0"/>
              </a:rPr>
              <a:t>DU DIALOGUE SOCIAL</a:t>
            </a:r>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65746" name="Rectangle 210"/>
          <p:cNvSpPr>
            <a:spLocks noChangeArrowheads="1"/>
          </p:cNvSpPr>
          <p:nvPr userDrawn="1"/>
        </p:nvSpPr>
        <p:spPr bwMode="auto">
          <a:xfrm>
            <a:off x="2828851" y="231797"/>
            <a:ext cx="1133324" cy="969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822777" rtl="0" eaLnBrk="1" fontAlgn="base" latinLnBrk="0" hangingPunct="1">
              <a:lnSpc>
                <a:spcPct val="100000"/>
              </a:lnSpc>
              <a:spcBef>
                <a:spcPct val="0"/>
              </a:spcBef>
              <a:spcAft>
                <a:spcPct val="0"/>
              </a:spcAft>
              <a:buClrTx/>
              <a:buSzTx/>
              <a:buFontTx/>
              <a:buNone/>
              <a:tabLst/>
            </a:pPr>
            <a:r>
              <a:rPr kumimoji="0" lang="fr-FR" sz="630" b="0" i="0" u="none" strike="noStrike" cap="none" normalizeH="0" baseline="0" dirty="0">
                <a:ln>
                  <a:noFill/>
                </a:ln>
                <a:solidFill>
                  <a:srgbClr val="7C7B7B"/>
                </a:solidFill>
                <a:effectLst/>
                <a:latin typeface="Arial" pitchFamily="34" charset="0"/>
                <a:cs typeface="Arial" pitchFamily="34" charset="0"/>
              </a:rPr>
              <a:t>PRINCIPALES DISPOSITIONS</a:t>
            </a:r>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65747" name="Rectangle 211"/>
          <p:cNvSpPr>
            <a:spLocks noChangeArrowheads="1"/>
          </p:cNvSpPr>
          <p:nvPr userDrawn="1"/>
        </p:nvSpPr>
        <p:spPr bwMode="auto">
          <a:xfrm>
            <a:off x="5069667" y="231797"/>
            <a:ext cx="403958" cy="969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822777" rtl="0" eaLnBrk="1" fontAlgn="base" latinLnBrk="0" hangingPunct="1">
              <a:lnSpc>
                <a:spcPct val="100000"/>
              </a:lnSpc>
              <a:spcBef>
                <a:spcPct val="0"/>
              </a:spcBef>
              <a:spcAft>
                <a:spcPct val="0"/>
              </a:spcAft>
              <a:buClrTx/>
              <a:buSzTx/>
              <a:buFontTx/>
              <a:buNone/>
              <a:tabLst/>
            </a:pPr>
            <a:r>
              <a:rPr kumimoji="0" lang="fr-FR" sz="630" b="0" i="0" u="none" strike="noStrike" cap="none" normalizeH="0" baseline="0" dirty="0">
                <a:ln>
                  <a:noFill/>
                </a:ln>
                <a:solidFill>
                  <a:srgbClr val="7C7B7B"/>
                </a:solidFill>
                <a:effectLst/>
                <a:latin typeface="Arial" pitchFamily="34" charset="0"/>
                <a:cs typeface="Arial" pitchFamily="34" charset="0"/>
              </a:rPr>
              <a:t>15/02/2016</a:t>
            </a:r>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65749" name="Rectangle 213"/>
          <p:cNvSpPr>
            <a:spLocks noChangeArrowheads="1"/>
          </p:cNvSpPr>
          <p:nvPr userDrawn="1"/>
        </p:nvSpPr>
        <p:spPr bwMode="auto">
          <a:xfrm>
            <a:off x="6583680" y="231797"/>
            <a:ext cx="221214" cy="969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822777" rtl="0" eaLnBrk="1" fontAlgn="base" latinLnBrk="0" hangingPunct="1">
              <a:lnSpc>
                <a:spcPct val="100000"/>
              </a:lnSpc>
              <a:spcBef>
                <a:spcPct val="0"/>
              </a:spcBef>
              <a:spcAft>
                <a:spcPct val="0"/>
              </a:spcAft>
              <a:buClrTx/>
              <a:buSzTx/>
              <a:buFontTx/>
              <a:buNone/>
              <a:tabLst/>
            </a:pPr>
            <a:r>
              <a:rPr kumimoji="0" lang="fr-FR" sz="630" b="0" i="0" u="none" strike="noStrike" cap="none" normalizeH="0" baseline="0" dirty="0">
                <a:ln>
                  <a:noFill/>
                </a:ln>
                <a:solidFill>
                  <a:srgbClr val="7C7B7B"/>
                </a:solidFill>
                <a:effectLst/>
                <a:latin typeface="Arial" pitchFamily="34" charset="0"/>
                <a:cs typeface="Arial" pitchFamily="34" charset="0"/>
              </a:rPr>
              <a:t>P.</a:t>
            </a:r>
            <a:fld id="{B1275010-7E02-45AC-91F5-ED0378D9E3F1}" type="slidenum">
              <a:rPr kumimoji="0" lang="fr-FR" sz="630" b="0" i="0" u="none" strike="noStrike" cap="none" normalizeH="0" baseline="0" smtClean="0">
                <a:ln>
                  <a:noFill/>
                </a:ln>
                <a:solidFill>
                  <a:srgbClr val="7C7B7B"/>
                </a:solidFill>
                <a:effectLst/>
                <a:latin typeface="Arial" pitchFamily="34" charset="0"/>
                <a:cs typeface="Arial" pitchFamily="34" charset="0"/>
              </a:rPr>
              <a:pPr marL="0" marR="0" lvl="0" indent="0" algn="l" defTabSz="822777" rtl="0" eaLnBrk="1" fontAlgn="base" latinLnBrk="0" hangingPunct="1">
                <a:lnSpc>
                  <a:spcPct val="100000"/>
                </a:lnSpc>
                <a:spcBef>
                  <a:spcPct val="0"/>
                </a:spcBef>
                <a:spcAft>
                  <a:spcPct val="0"/>
                </a:spcAft>
                <a:buClrTx/>
                <a:buSzTx/>
                <a:buFontTx/>
                <a:buNone/>
                <a:tabLst/>
              </a:pPr>
              <a:t>‹N°›</a:t>
            </a:fld>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65750" name="Freeform 214"/>
          <p:cNvSpPr>
            <a:spLocks/>
          </p:cNvSpPr>
          <p:nvPr userDrawn="1"/>
        </p:nvSpPr>
        <p:spPr bwMode="auto">
          <a:xfrm>
            <a:off x="8399622" y="212840"/>
            <a:ext cx="38577" cy="99992"/>
          </a:xfrm>
          <a:custGeom>
            <a:avLst/>
            <a:gdLst/>
            <a:ahLst/>
            <a:cxnLst>
              <a:cxn ang="0">
                <a:pos x="27" y="0"/>
              </a:cxn>
              <a:cxn ang="0">
                <a:pos x="0" y="15"/>
              </a:cxn>
              <a:cxn ang="0">
                <a:pos x="0" y="70"/>
              </a:cxn>
              <a:cxn ang="0">
                <a:pos x="27" y="55"/>
              </a:cxn>
              <a:cxn ang="0">
                <a:pos x="27" y="41"/>
              </a:cxn>
              <a:cxn ang="0">
                <a:pos x="12" y="49"/>
              </a:cxn>
              <a:cxn ang="0">
                <a:pos x="12" y="40"/>
              </a:cxn>
              <a:cxn ang="0">
                <a:pos x="27" y="32"/>
              </a:cxn>
              <a:cxn ang="0">
                <a:pos x="27" y="22"/>
              </a:cxn>
              <a:cxn ang="0">
                <a:pos x="12" y="30"/>
              </a:cxn>
              <a:cxn ang="0">
                <a:pos x="12" y="20"/>
              </a:cxn>
              <a:cxn ang="0">
                <a:pos x="27" y="13"/>
              </a:cxn>
              <a:cxn ang="0">
                <a:pos x="27" y="0"/>
              </a:cxn>
            </a:cxnLst>
            <a:rect l="0" t="0" r="r" b="b"/>
            <a:pathLst>
              <a:path w="27" h="70">
                <a:moveTo>
                  <a:pt x="27" y="0"/>
                </a:moveTo>
                <a:lnTo>
                  <a:pt x="0" y="15"/>
                </a:lnTo>
                <a:lnTo>
                  <a:pt x="0" y="70"/>
                </a:lnTo>
                <a:lnTo>
                  <a:pt x="27" y="55"/>
                </a:lnTo>
                <a:lnTo>
                  <a:pt x="27" y="41"/>
                </a:lnTo>
                <a:lnTo>
                  <a:pt x="12" y="49"/>
                </a:lnTo>
                <a:lnTo>
                  <a:pt x="12" y="40"/>
                </a:lnTo>
                <a:lnTo>
                  <a:pt x="27" y="32"/>
                </a:lnTo>
                <a:lnTo>
                  <a:pt x="27" y="22"/>
                </a:lnTo>
                <a:lnTo>
                  <a:pt x="12" y="30"/>
                </a:lnTo>
                <a:lnTo>
                  <a:pt x="12" y="20"/>
                </a:lnTo>
                <a:lnTo>
                  <a:pt x="27" y="13"/>
                </a:lnTo>
                <a:lnTo>
                  <a:pt x="27"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1" name="Freeform 215"/>
          <p:cNvSpPr>
            <a:spLocks/>
          </p:cNvSpPr>
          <p:nvPr userDrawn="1"/>
        </p:nvSpPr>
        <p:spPr bwMode="auto">
          <a:xfrm>
            <a:off x="8399622" y="212840"/>
            <a:ext cx="38577" cy="99992"/>
          </a:xfrm>
          <a:custGeom>
            <a:avLst/>
            <a:gdLst/>
            <a:ahLst/>
            <a:cxnLst>
              <a:cxn ang="0">
                <a:pos x="27" y="0"/>
              </a:cxn>
              <a:cxn ang="0">
                <a:pos x="0" y="15"/>
              </a:cxn>
              <a:cxn ang="0">
                <a:pos x="0" y="70"/>
              </a:cxn>
              <a:cxn ang="0">
                <a:pos x="27" y="55"/>
              </a:cxn>
              <a:cxn ang="0">
                <a:pos x="27" y="41"/>
              </a:cxn>
              <a:cxn ang="0">
                <a:pos x="12" y="49"/>
              </a:cxn>
              <a:cxn ang="0">
                <a:pos x="12" y="40"/>
              </a:cxn>
              <a:cxn ang="0">
                <a:pos x="27" y="32"/>
              </a:cxn>
              <a:cxn ang="0">
                <a:pos x="27" y="22"/>
              </a:cxn>
              <a:cxn ang="0">
                <a:pos x="12" y="30"/>
              </a:cxn>
              <a:cxn ang="0">
                <a:pos x="12" y="20"/>
              </a:cxn>
              <a:cxn ang="0">
                <a:pos x="27" y="13"/>
              </a:cxn>
            </a:cxnLst>
            <a:rect l="0" t="0" r="r" b="b"/>
            <a:pathLst>
              <a:path w="27" h="70">
                <a:moveTo>
                  <a:pt x="27" y="0"/>
                </a:moveTo>
                <a:lnTo>
                  <a:pt x="0" y="15"/>
                </a:lnTo>
                <a:lnTo>
                  <a:pt x="0" y="70"/>
                </a:lnTo>
                <a:lnTo>
                  <a:pt x="27" y="55"/>
                </a:lnTo>
                <a:lnTo>
                  <a:pt x="27" y="41"/>
                </a:lnTo>
                <a:lnTo>
                  <a:pt x="12" y="49"/>
                </a:lnTo>
                <a:lnTo>
                  <a:pt x="12" y="40"/>
                </a:lnTo>
                <a:lnTo>
                  <a:pt x="27" y="32"/>
                </a:lnTo>
                <a:lnTo>
                  <a:pt x="27" y="22"/>
                </a:lnTo>
                <a:lnTo>
                  <a:pt x="12" y="30"/>
                </a:lnTo>
                <a:lnTo>
                  <a:pt x="12" y="20"/>
                </a:lnTo>
                <a:lnTo>
                  <a:pt x="27" y="13"/>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2" name="Freeform 216"/>
          <p:cNvSpPr>
            <a:spLocks/>
          </p:cNvSpPr>
          <p:nvPr userDrawn="1"/>
        </p:nvSpPr>
        <p:spPr bwMode="auto">
          <a:xfrm>
            <a:off x="8356760" y="237123"/>
            <a:ext cx="38577" cy="97135"/>
          </a:xfrm>
          <a:custGeom>
            <a:avLst/>
            <a:gdLst/>
            <a:ahLst/>
            <a:cxnLst>
              <a:cxn ang="0">
                <a:pos x="27" y="0"/>
              </a:cxn>
              <a:cxn ang="0">
                <a:pos x="0" y="15"/>
              </a:cxn>
              <a:cxn ang="0">
                <a:pos x="0" y="68"/>
              </a:cxn>
              <a:cxn ang="0">
                <a:pos x="11" y="62"/>
              </a:cxn>
              <a:cxn ang="0">
                <a:pos x="11" y="40"/>
              </a:cxn>
              <a:cxn ang="0">
                <a:pos x="27" y="30"/>
              </a:cxn>
              <a:cxn ang="0">
                <a:pos x="27" y="23"/>
              </a:cxn>
              <a:cxn ang="0">
                <a:pos x="11" y="30"/>
              </a:cxn>
              <a:cxn ang="0">
                <a:pos x="11" y="21"/>
              </a:cxn>
              <a:cxn ang="0">
                <a:pos x="27" y="13"/>
              </a:cxn>
              <a:cxn ang="0">
                <a:pos x="27" y="0"/>
              </a:cxn>
            </a:cxnLst>
            <a:rect l="0" t="0" r="r" b="b"/>
            <a:pathLst>
              <a:path w="27" h="68">
                <a:moveTo>
                  <a:pt x="27" y="0"/>
                </a:moveTo>
                <a:lnTo>
                  <a:pt x="0" y="15"/>
                </a:lnTo>
                <a:lnTo>
                  <a:pt x="0" y="68"/>
                </a:lnTo>
                <a:lnTo>
                  <a:pt x="11" y="62"/>
                </a:lnTo>
                <a:lnTo>
                  <a:pt x="11" y="40"/>
                </a:lnTo>
                <a:lnTo>
                  <a:pt x="27" y="30"/>
                </a:lnTo>
                <a:lnTo>
                  <a:pt x="27" y="23"/>
                </a:lnTo>
                <a:lnTo>
                  <a:pt x="11" y="30"/>
                </a:lnTo>
                <a:lnTo>
                  <a:pt x="11" y="21"/>
                </a:lnTo>
                <a:lnTo>
                  <a:pt x="27" y="13"/>
                </a:lnTo>
                <a:lnTo>
                  <a:pt x="27"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3" name="Freeform 217"/>
          <p:cNvSpPr>
            <a:spLocks/>
          </p:cNvSpPr>
          <p:nvPr userDrawn="1"/>
        </p:nvSpPr>
        <p:spPr bwMode="auto">
          <a:xfrm>
            <a:off x="8356760" y="237123"/>
            <a:ext cx="38577" cy="97135"/>
          </a:xfrm>
          <a:custGeom>
            <a:avLst/>
            <a:gdLst/>
            <a:ahLst/>
            <a:cxnLst>
              <a:cxn ang="0">
                <a:pos x="27" y="0"/>
              </a:cxn>
              <a:cxn ang="0">
                <a:pos x="0" y="15"/>
              </a:cxn>
              <a:cxn ang="0">
                <a:pos x="0" y="68"/>
              </a:cxn>
              <a:cxn ang="0">
                <a:pos x="11" y="62"/>
              </a:cxn>
              <a:cxn ang="0">
                <a:pos x="11" y="40"/>
              </a:cxn>
              <a:cxn ang="0">
                <a:pos x="27" y="30"/>
              </a:cxn>
              <a:cxn ang="0">
                <a:pos x="27" y="23"/>
              </a:cxn>
              <a:cxn ang="0">
                <a:pos x="11" y="30"/>
              </a:cxn>
              <a:cxn ang="0">
                <a:pos x="11" y="21"/>
              </a:cxn>
              <a:cxn ang="0">
                <a:pos x="27" y="13"/>
              </a:cxn>
            </a:cxnLst>
            <a:rect l="0" t="0" r="r" b="b"/>
            <a:pathLst>
              <a:path w="27" h="68">
                <a:moveTo>
                  <a:pt x="27" y="0"/>
                </a:moveTo>
                <a:lnTo>
                  <a:pt x="0" y="15"/>
                </a:lnTo>
                <a:lnTo>
                  <a:pt x="0" y="68"/>
                </a:lnTo>
                <a:lnTo>
                  <a:pt x="11" y="62"/>
                </a:lnTo>
                <a:lnTo>
                  <a:pt x="11" y="40"/>
                </a:lnTo>
                <a:lnTo>
                  <a:pt x="27" y="30"/>
                </a:lnTo>
                <a:lnTo>
                  <a:pt x="27" y="23"/>
                </a:lnTo>
                <a:lnTo>
                  <a:pt x="11" y="30"/>
                </a:lnTo>
                <a:lnTo>
                  <a:pt x="11" y="21"/>
                </a:lnTo>
                <a:lnTo>
                  <a:pt x="27" y="13"/>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4" name="Freeform 218"/>
          <p:cNvSpPr>
            <a:spLocks/>
          </p:cNvSpPr>
          <p:nvPr userDrawn="1"/>
        </p:nvSpPr>
        <p:spPr bwMode="auto">
          <a:xfrm>
            <a:off x="8305324" y="261407"/>
            <a:ext cx="45720" cy="87136"/>
          </a:xfrm>
          <a:custGeom>
            <a:avLst/>
            <a:gdLst/>
            <a:ahLst/>
            <a:cxnLst>
              <a:cxn ang="0">
                <a:pos x="16" y="0"/>
              </a:cxn>
              <a:cxn ang="0">
                <a:pos x="8" y="4"/>
              </a:cxn>
              <a:cxn ang="0">
                <a:pos x="3" y="9"/>
              </a:cxn>
              <a:cxn ang="0">
                <a:pos x="1" y="15"/>
              </a:cxn>
              <a:cxn ang="0">
                <a:pos x="1" y="23"/>
              </a:cxn>
              <a:cxn ang="0">
                <a:pos x="4" y="30"/>
              </a:cxn>
              <a:cxn ang="0">
                <a:pos x="8" y="32"/>
              </a:cxn>
              <a:cxn ang="0">
                <a:pos x="13" y="31"/>
              </a:cxn>
              <a:cxn ang="0">
                <a:pos x="17" y="28"/>
              </a:cxn>
              <a:cxn ang="0">
                <a:pos x="17" y="21"/>
              </a:cxn>
              <a:cxn ang="0">
                <a:pos x="12" y="24"/>
              </a:cxn>
              <a:cxn ang="0">
                <a:pos x="9" y="25"/>
              </a:cxn>
              <a:cxn ang="0">
                <a:pos x="7" y="24"/>
              </a:cxn>
              <a:cxn ang="0">
                <a:pos x="6" y="18"/>
              </a:cxn>
              <a:cxn ang="0">
                <a:pos x="7" y="13"/>
              </a:cxn>
              <a:cxn ang="0">
                <a:pos x="11" y="10"/>
              </a:cxn>
              <a:cxn ang="0">
                <a:pos x="14" y="8"/>
              </a:cxn>
              <a:cxn ang="0">
                <a:pos x="16" y="7"/>
              </a:cxn>
            </a:cxnLst>
            <a:rect l="0" t="0" r="r" b="b"/>
            <a:pathLst>
              <a:path w="17" h="32">
                <a:moveTo>
                  <a:pt x="16" y="0"/>
                </a:moveTo>
                <a:cubicBezTo>
                  <a:pt x="16" y="0"/>
                  <a:pt x="9" y="4"/>
                  <a:pt x="8" y="4"/>
                </a:cubicBezTo>
                <a:cubicBezTo>
                  <a:pt x="7" y="5"/>
                  <a:pt x="5" y="7"/>
                  <a:pt x="3" y="9"/>
                </a:cubicBezTo>
                <a:cubicBezTo>
                  <a:pt x="1" y="11"/>
                  <a:pt x="1" y="13"/>
                  <a:pt x="1" y="15"/>
                </a:cubicBezTo>
                <a:cubicBezTo>
                  <a:pt x="0" y="18"/>
                  <a:pt x="1" y="20"/>
                  <a:pt x="1" y="23"/>
                </a:cubicBezTo>
                <a:cubicBezTo>
                  <a:pt x="2" y="26"/>
                  <a:pt x="3" y="29"/>
                  <a:pt x="4" y="30"/>
                </a:cubicBezTo>
                <a:cubicBezTo>
                  <a:pt x="6" y="31"/>
                  <a:pt x="7" y="32"/>
                  <a:pt x="8" y="32"/>
                </a:cubicBezTo>
                <a:cubicBezTo>
                  <a:pt x="9" y="32"/>
                  <a:pt x="13" y="31"/>
                  <a:pt x="13" y="31"/>
                </a:cubicBezTo>
                <a:cubicBezTo>
                  <a:pt x="17" y="28"/>
                  <a:pt x="17" y="28"/>
                  <a:pt x="17" y="28"/>
                </a:cubicBezTo>
                <a:cubicBezTo>
                  <a:pt x="17" y="21"/>
                  <a:pt x="17" y="21"/>
                  <a:pt x="17" y="21"/>
                </a:cubicBezTo>
                <a:cubicBezTo>
                  <a:pt x="17" y="21"/>
                  <a:pt x="13" y="24"/>
                  <a:pt x="12" y="24"/>
                </a:cubicBezTo>
                <a:cubicBezTo>
                  <a:pt x="11" y="25"/>
                  <a:pt x="10" y="25"/>
                  <a:pt x="9" y="25"/>
                </a:cubicBezTo>
                <a:cubicBezTo>
                  <a:pt x="8" y="25"/>
                  <a:pt x="8" y="25"/>
                  <a:pt x="7" y="24"/>
                </a:cubicBezTo>
                <a:cubicBezTo>
                  <a:pt x="7" y="23"/>
                  <a:pt x="6" y="20"/>
                  <a:pt x="6" y="18"/>
                </a:cubicBezTo>
                <a:cubicBezTo>
                  <a:pt x="6" y="16"/>
                  <a:pt x="7" y="15"/>
                  <a:pt x="7" y="13"/>
                </a:cubicBezTo>
                <a:cubicBezTo>
                  <a:pt x="8" y="11"/>
                  <a:pt x="10" y="10"/>
                  <a:pt x="11" y="10"/>
                </a:cubicBezTo>
                <a:cubicBezTo>
                  <a:pt x="12" y="9"/>
                  <a:pt x="14" y="8"/>
                  <a:pt x="14" y="8"/>
                </a:cubicBezTo>
                <a:cubicBezTo>
                  <a:pt x="16" y="7"/>
                  <a:pt x="16" y="7"/>
                  <a:pt x="16" y="7"/>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5" name="Freeform 219"/>
          <p:cNvSpPr>
            <a:spLocks/>
          </p:cNvSpPr>
          <p:nvPr userDrawn="1"/>
        </p:nvSpPr>
        <p:spPr bwMode="auto">
          <a:xfrm>
            <a:off x="8465344" y="261407"/>
            <a:ext cx="45720" cy="87136"/>
          </a:xfrm>
          <a:custGeom>
            <a:avLst/>
            <a:gdLst/>
            <a:ahLst/>
            <a:cxnLst>
              <a:cxn ang="0">
                <a:pos x="16" y="0"/>
              </a:cxn>
              <a:cxn ang="0">
                <a:pos x="8" y="4"/>
              </a:cxn>
              <a:cxn ang="0">
                <a:pos x="3" y="9"/>
              </a:cxn>
              <a:cxn ang="0">
                <a:pos x="0" y="15"/>
              </a:cxn>
              <a:cxn ang="0">
                <a:pos x="1" y="23"/>
              </a:cxn>
              <a:cxn ang="0">
                <a:pos x="4" y="30"/>
              </a:cxn>
              <a:cxn ang="0">
                <a:pos x="7" y="32"/>
              </a:cxn>
              <a:cxn ang="0">
                <a:pos x="12" y="31"/>
              </a:cxn>
              <a:cxn ang="0">
                <a:pos x="17" y="28"/>
              </a:cxn>
              <a:cxn ang="0">
                <a:pos x="17" y="22"/>
              </a:cxn>
              <a:cxn ang="0">
                <a:pos x="12" y="24"/>
              </a:cxn>
              <a:cxn ang="0">
                <a:pos x="9" y="25"/>
              </a:cxn>
              <a:cxn ang="0">
                <a:pos x="7" y="24"/>
              </a:cxn>
              <a:cxn ang="0">
                <a:pos x="6" y="18"/>
              </a:cxn>
              <a:cxn ang="0">
                <a:pos x="7" y="13"/>
              </a:cxn>
              <a:cxn ang="0">
                <a:pos x="10" y="10"/>
              </a:cxn>
              <a:cxn ang="0">
                <a:pos x="14" y="8"/>
              </a:cxn>
              <a:cxn ang="0">
                <a:pos x="16" y="7"/>
              </a:cxn>
            </a:cxnLst>
            <a:rect l="0" t="0" r="r" b="b"/>
            <a:pathLst>
              <a:path w="17" h="32">
                <a:moveTo>
                  <a:pt x="16" y="0"/>
                </a:moveTo>
                <a:cubicBezTo>
                  <a:pt x="16" y="0"/>
                  <a:pt x="9" y="4"/>
                  <a:pt x="8" y="4"/>
                </a:cubicBezTo>
                <a:cubicBezTo>
                  <a:pt x="7" y="5"/>
                  <a:pt x="4" y="7"/>
                  <a:pt x="3" y="9"/>
                </a:cubicBezTo>
                <a:cubicBezTo>
                  <a:pt x="1" y="11"/>
                  <a:pt x="1" y="13"/>
                  <a:pt x="0" y="15"/>
                </a:cubicBezTo>
                <a:cubicBezTo>
                  <a:pt x="0" y="18"/>
                  <a:pt x="0" y="20"/>
                  <a:pt x="1" y="23"/>
                </a:cubicBezTo>
                <a:cubicBezTo>
                  <a:pt x="1" y="26"/>
                  <a:pt x="2" y="29"/>
                  <a:pt x="4" y="30"/>
                </a:cubicBezTo>
                <a:cubicBezTo>
                  <a:pt x="5" y="31"/>
                  <a:pt x="6" y="32"/>
                  <a:pt x="7" y="32"/>
                </a:cubicBezTo>
                <a:cubicBezTo>
                  <a:pt x="9" y="32"/>
                  <a:pt x="12" y="31"/>
                  <a:pt x="12" y="31"/>
                </a:cubicBezTo>
                <a:cubicBezTo>
                  <a:pt x="17" y="28"/>
                  <a:pt x="17" y="28"/>
                  <a:pt x="17" y="28"/>
                </a:cubicBezTo>
                <a:cubicBezTo>
                  <a:pt x="17" y="22"/>
                  <a:pt x="17" y="22"/>
                  <a:pt x="17" y="22"/>
                </a:cubicBezTo>
                <a:cubicBezTo>
                  <a:pt x="17" y="22"/>
                  <a:pt x="12" y="24"/>
                  <a:pt x="12" y="24"/>
                </a:cubicBezTo>
                <a:cubicBezTo>
                  <a:pt x="11" y="25"/>
                  <a:pt x="9" y="25"/>
                  <a:pt x="9" y="25"/>
                </a:cubicBezTo>
                <a:cubicBezTo>
                  <a:pt x="8" y="25"/>
                  <a:pt x="7" y="25"/>
                  <a:pt x="7" y="24"/>
                </a:cubicBezTo>
                <a:cubicBezTo>
                  <a:pt x="6" y="23"/>
                  <a:pt x="6" y="20"/>
                  <a:pt x="6" y="18"/>
                </a:cubicBezTo>
                <a:cubicBezTo>
                  <a:pt x="6" y="16"/>
                  <a:pt x="6" y="15"/>
                  <a:pt x="7" y="13"/>
                </a:cubicBezTo>
                <a:cubicBezTo>
                  <a:pt x="8" y="12"/>
                  <a:pt x="9" y="11"/>
                  <a:pt x="10" y="10"/>
                </a:cubicBezTo>
                <a:cubicBezTo>
                  <a:pt x="12" y="9"/>
                  <a:pt x="14" y="8"/>
                  <a:pt x="14" y="8"/>
                </a:cubicBezTo>
                <a:cubicBezTo>
                  <a:pt x="16" y="7"/>
                  <a:pt x="16" y="7"/>
                  <a:pt x="16" y="7"/>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6" name="Freeform 220"/>
          <p:cNvSpPr>
            <a:spLocks/>
          </p:cNvSpPr>
          <p:nvPr userDrawn="1"/>
        </p:nvSpPr>
        <p:spPr bwMode="auto">
          <a:xfrm>
            <a:off x="8422482" y="288547"/>
            <a:ext cx="42863" cy="87136"/>
          </a:xfrm>
          <a:custGeom>
            <a:avLst/>
            <a:gdLst/>
            <a:ahLst/>
            <a:cxnLst>
              <a:cxn ang="0">
                <a:pos x="15" y="0"/>
              </a:cxn>
              <a:cxn ang="0">
                <a:pos x="7" y="4"/>
              </a:cxn>
              <a:cxn ang="0">
                <a:pos x="2" y="8"/>
              </a:cxn>
              <a:cxn ang="0">
                <a:pos x="0" y="15"/>
              </a:cxn>
              <a:cxn ang="0">
                <a:pos x="0" y="23"/>
              </a:cxn>
              <a:cxn ang="0">
                <a:pos x="3" y="30"/>
              </a:cxn>
              <a:cxn ang="0">
                <a:pos x="7" y="32"/>
              </a:cxn>
              <a:cxn ang="0">
                <a:pos x="12" y="31"/>
              </a:cxn>
              <a:cxn ang="0">
                <a:pos x="16" y="28"/>
              </a:cxn>
              <a:cxn ang="0">
                <a:pos x="16" y="13"/>
              </a:cxn>
              <a:cxn ang="0">
                <a:pos x="10" y="17"/>
              </a:cxn>
              <a:cxn ang="0">
                <a:pos x="10" y="25"/>
              </a:cxn>
              <a:cxn ang="0">
                <a:pos x="8" y="25"/>
              </a:cxn>
              <a:cxn ang="0">
                <a:pos x="6" y="24"/>
              </a:cxn>
              <a:cxn ang="0">
                <a:pos x="5" y="18"/>
              </a:cxn>
              <a:cxn ang="0">
                <a:pos x="6" y="13"/>
              </a:cxn>
              <a:cxn ang="0">
                <a:pos x="10" y="10"/>
              </a:cxn>
              <a:cxn ang="0">
                <a:pos x="13" y="8"/>
              </a:cxn>
              <a:cxn ang="0">
                <a:pos x="15" y="6"/>
              </a:cxn>
            </a:cxnLst>
            <a:rect l="0" t="0" r="r" b="b"/>
            <a:pathLst>
              <a:path w="16" h="32">
                <a:moveTo>
                  <a:pt x="15" y="0"/>
                </a:moveTo>
                <a:cubicBezTo>
                  <a:pt x="15" y="0"/>
                  <a:pt x="9" y="3"/>
                  <a:pt x="7" y="4"/>
                </a:cubicBezTo>
                <a:cubicBezTo>
                  <a:pt x="6" y="5"/>
                  <a:pt x="4" y="6"/>
                  <a:pt x="2" y="8"/>
                </a:cubicBezTo>
                <a:cubicBezTo>
                  <a:pt x="0" y="11"/>
                  <a:pt x="0" y="13"/>
                  <a:pt x="0" y="15"/>
                </a:cubicBezTo>
                <a:cubicBezTo>
                  <a:pt x="0" y="18"/>
                  <a:pt x="0" y="20"/>
                  <a:pt x="0" y="23"/>
                </a:cubicBezTo>
                <a:cubicBezTo>
                  <a:pt x="1" y="26"/>
                  <a:pt x="2" y="29"/>
                  <a:pt x="3" y="30"/>
                </a:cubicBezTo>
                <a:cubicBezTo>
                  <a:pt x="5" y="31"/>
                  <a:pt x="6" y="32"/>
                  <a:pt x="7" y="32"/>
                </a:cubicBezTo>
                <a:cubicBezTo>
                  <a:pt x="9" y="32"/>
                  <a:pt x="12" y="31"/>
                  <a:pt x="12" y="31"/>
                </a:cubicBezTo>
                <a:cubicBezTo>
                  <a:pt x="16" y="28"/>
                  <a:pt x="16" y="28"/>
                  <a:pt x="16" y="28"/>
                </a:cubicBezTo>
                <a:cubicBezTo>
                  <a:pt x="16" y="13"/>
                  <a:pt x="16" y="13"/>
                  <a:pt x="16" y="13"/>
                </a:cubicBezTo>
                <a:cubicBezTo>
                  <a:pt x="10" y="17"/>
                  <a:pt x="10" y="17"/>
                  <a:pt x="10" y="17"/>
                </a:cubicBezTo>
                <a:cubicBezTo>
                  <a:pt x="10" y="17"/>
                  <a:pt x="11" y="25"/>
                  <a:pt x="10" y="25"/>
                </a:cubicBezTo>
                <a:cubicBezTo>
                  <a:pt x="10" y="25"/>
                  <a:pt x="9" y="25"/>
                  <a:pt x="8" y="25"/>
                </a:cubicBezTo>
                <a:cubicBezTo>
                  <a:pt x="8" y="25"/>
                  <a:pt x="7" y="25"/>
                  <a:pt x="6" y="24"/>
                </a:cubicBezTo>
                <a:cubicBezTo>
                  <a:pt x="6" y="23"/>
                  <a:pt x="5" y="20"/>
                  <a:pt x="5" y="18"/>
                </a:cubicBezTo>
                <a:cubicBezTo>
                  <a:pt x="5" y="16"/>
                  <a:pt x="6" y="14"/>
                  <a:pt x="6" y="13"/>
                </a:cubicBezTo>
                <a:cubicBezTo>
                  <a:pt x="7" y="11"/>
                  <a:pt x="9" y="10"/>
                  <a:pt x="10" y="10"/>
                </a:cubicBezTo>
                <a:cubicBezTo>
                  <a:pt x="11" y="9"/>
                  <a:pt x="13" y="8"/>
                  <a:pt x="13" y="8"/>
                </a:cubicBezTo>
                <a:cubicBezTo>
                  <a:pt x="15" y="6"/>
                  <a:pt x="15" y="6"/>
                  <a:pt x="15" y="6"/>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7" name="Freeform 221"/>
          <p:cNvSpPr>
            <a:spLocks/>
          </p:cNvSpPr>
          <p:nvPr userDrawn="1"/>
        </p:nvSpPr>
        <p:spPr bwMode="auto">
          <a:xfrm>
            <a:off x="8375333" y="309975"/>
            <a:ext cx="47149" cy="87136"/>
          </a:xfrm>
          <a:custGeom>
            <a:avLst/>
            <a:gdLst/>
            <a:ahLst/>
            <a:cxnLst>
              <a:cxn ang="0">
                <a:pos x="16" y="0"/>
              </a:cxn>
              <a:cxn ang="0">
                <a:pos x="8" y="4"/>
              </a:cxn>
              <a:cxn ang="0">
                <a:pos x="3" y="9"/>
              </a:cxn>
              <a:cxn ang="0">
                <a:pos x="0" y="15"/>
              </a:cxn>
              <a:cxn ang="0">
                <a:pos x="1" y="23"/>
              </a:cxn>
              <a:cxn ang="0">
                <a:pos x="4" y="30"/>
              </a:cxn>
              <a:cxn ang="0">
                <a:pos x="7" y="32"/>
              </a:cxn>
              <a:cxn ang="0">
                <a:pos x="12" y="31"/>
              </a:cxn>
              <a:cxn ang="0">
                <a:pos x="17" y="28"/>
              </a:cxn>
              <a:cxn ang="0">
                <a:pos x="17" y="22"/>
              </a:cxn>
              <a:cxn ang="0">
                <a:pos x="12" y="24"/>
              </a:cxn>
              <a:cxn ang="0">
                <a:pos x="9" y="25"/>
              </a:cxn>
              <a:cxn ang="0">
                <a:pos x="7" y="24"/>
              </a:cxn>
              <a:cxn ang="0">
                <a:pos x="6" y="18"/>
              </a:cxn>
              <a:cxn ang="0">
                <a:pos x="7" y="13"/>
              </a:cxn>
              <a:cxn ang="0">
                <a:pos x="10" y="10"/>
              </a:cxn>
              <a:cxn ang="0">
                <a:pos x="14" y="8"/>
              </a:cxn>
              <a:cxn ang="0">
                <a:pos x="16" y="7"/>
              </a:cxn>
            </a:cxnLst>
            <a:rect l="0" t="0" r="r" b="b"/>
            <a:pathLst>
              <a:path w="17" h="32">
                <a:moveTo>
                  <a:pt x="16" y="0"/>
                </a:moveTo>
                <a:cubicBezTo>
                  <a:pt x="16" y="0"/>
                  <a:pt x="9" y="4"/>
                  <a:pt x="8" y="4"/>
                </a:cubicBezTo>
                <a:cubicBezTo>
                  <a:pt x="7" y="5"/>
                  <a:pt x="4" y="7"/>
                  <a:pt x="3" y="9"/>
                </a:cubicBezTo>
                <a:cubicBezTo>
                  <a:pt x="1" y="11"/>
                  <a:pt x="1" y="13"/>
                  <a:pt x="0" y="15"/>
                </a:cubicBezTo>
                <a:cubicBezTo>
                  <a:pt x="0" y="18"/>
                  <a:pt x="0" y="20"/>
                  <a:pt x="1" y="23"/>
                </a:cubicBezTo>
                <a:cubicBezTo>
                  <a:pt x="1" y="26"/>
                  <a:pt x="3" y="29"/>
                  <a:pt x="4" y="30"/>
                </a:cubicBezTo>
                <a:cubicBezTo>
                  <a:pt x="5" y="31"/>
                  <a:pt x="6" y="32"/>
                  <a:pt x="7" y="32"/>
                </a:cubicBezTo>
                <a:cubicBezTo>
                  <a:pt x="9" y="32"/>
                  <a:pt x="12" y="31"/>
                  <a:pt x="12" y="31"/>
                </a:cubicBezTo>
                <a:cubicBezTo>
                  <a:pt x="17" y="28"/>
                  <a:pt x="17" y="28"/>
                  <a:pt x="17" y="28"/>
                </a:cubicBezTo>
                <a:cubicBezTo>
                  <a:pt x="17" y="22"/>
                  <a:pt x="17" y="22"/>
                  <a:pt x="17" y="22"/>
                </a:cubicBezTo>
                <a:cubicBezTo>
                  <a:pt x="17" y="22"/>
                  <a:pt x="12" y="24"/>
                  <a:pt x="12" y="24"/>
                </a:cubicBezTo>
                <a:cubicBezTo>
                  <a:pt x="11" y="25"/>
                  <a:pt x="9" y="25"/>
                  <a:pt x="9" y="25"/>
                </a:cubicBezTo>
                <a:cubicBezTo>
                  <a:pt x="8" y="25"/>
                  <a:pt x="7" y="25"/>
                  <a:pt x="7" y="24"/>
                </a:cubicBezTo>
                <a:cubicBezTo>
                  <a:pt x="6" y="23"/>
                  <a:pt x="6" y="20"/>
                  <a:pt x="6" y="18"/>
                </a:cubicBezTo>
                <a:cubicBezTo>
                  <a:pt x="6" y="16"/>
                  <a:pt x="6" y="15"/>
                  <a:pt x="7" y="13"/>
                </a:cubicBezTo>
                <a:cubicBezTo>
                  <a:pt x="8" y="12"/>
                  <a:pt x="9" y="11"/>
                  <a:pt x="10" y="10"/>
                </a:cubicBezTo>
                <a:cubicBezTo>
                  <a:pt x="12" y="9"/>
                  <a:pt x="14" y="8"/>
                  <a:pt x="14" y="8"/>
                </a:cubicBezTo>
                <a:cubicBezTo>
                  <a:pt x="16" y="7"/>
                  <a:pt x="16" y="7"/>
                  <a:pt x="16" y="7"/>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8" name="Freeform 222"/>
          <p:cNvSpPr>
            <a:spLocks/>
          </p:cNvSpPr>
          <p:nvPr userDrawn="1"/>
        </p:nvSpPr>
        <p:spPr bwMode="auto">
          <a:xfrm>
            <a:off x="8383905" y="355685"/>
            <a:ext cx="127159" cy="74280"/>
          </a:xfrm>
          <a:custGeom>
            <a:avLst/>
            <a:gdLst/>
            <a:ahLst/>
            <a:cxnLst>
              <a:cxn ang="0">
                <a:pos x="0" y="48"/>
              </a:cxn>
              <a:cxn ang="0">
                <a:pos x="6" y="52"/>
              </a:cxn>
              <a:cxn ang="0">
                <a:pos x="89" y="8"/>
              </a:cxn>
              <a:cxn ang="0">
                <a:pos x="89" y="0"/>
              </a:cxn>
              <a:cxn ang="0">
                <a:pos x="0" y="48"/>
              </a:cxn>
            </a:cxnLst>
            <a:rect l="0" t="0" r="r" b="b"/>
            <a:pathLst>
              <a:path w="89" h="52">
                <a:moveTo>
                  <a:pt x="0" y="48"/>
                </a:moveTo>
                <a:lnTo>
                  <a:pt x="6" y="52"/>
                </a:lnTo>
                <a:lnTo>
                  <a:pt x="89" y="8"/>
                </a:lnTo>
                <a:lnTo>
                  <a:pt x="89" y="0"/>
                </a:lnTo>
                <a:lnTo>
                  <a:pt x="0" y="48"/>
                </a:lnTo>
                <a:close/>
              </a:path>
            </a:pathLst>
          </a:custGeom>
          <a:solidFill>
            <a:srgbClr val="48507B"/>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9" name="Freeform 223"/>
          <p:cNvSpPr>
            <a:spLocks/>
          </p:cNvSpPr>
          <p:nvPr userDrawn="1"/>
        </p:nvSpPr>
        <p:spPr bwMode="auto">
          <a:xfrm>
            <a:off x="8383905" y="355685"/>
            <a:ext cx="127159" cy="74280"/>
          </a:xfrm>
          <a:custGeom>
            <a:avLst/>
            <a:gdLst/>
            <a:ahLst/>
            <a:cxnLst>
              <a:cxn ang="0">
                <a:pos x="0" y="48"/>
              </a:cxn>
              <a:cxn ang="0">
                <a:pos x="6" y="52"/>
              </a:cxn>
              <a:cxn ang="0">
                <a:pos x="89" y="8"/>
              </a:cxn>
              <a:cxn ang="0">
                <a:pos x="89" y="0"/>
              </a:cxn>
            </a:cxnLst>
            <a:rect l="0" t="0" r="r" b="b"/>
            <a:pathLst>
              <a:path w="89" h="52">
                <a:moveTo>
                  <a:pt x="0" y="48"/>
                </a:moveTo>
                <a:lnTo>
                  <a:pt x="6" y="52"/>
                </a:lnTo>
                <a:lnTo>
                  <a:pt x="89" y="8"/>
                </a:lnTo>
                <a:lnTo>
                  <a:pt x="89"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60" name="Freeform 224"/>
          <p:cNvSpPr>
            <a:spLocks/>
          </p:cNvSpPr>
          <p:nvPr userDrawn="1"/>
        </p:nvSpPr>
        <p:spPr bwMode="auto">
          <a:xfrm>
            <a:off x="8398193" y="369970"/>
            <a:ext cx="112872" cy="67138"/>
          </a:xfrm>
          <a:custGeom>
            <a:avLst/>
            <a:gdLst/>
            <a:ahLst/>
            <a:cxnLst>
              <a:cxn ang="0">
                <a:pos x="0" y="44"/>
              </a:cxn>
              <a:cxn ang="0">
                <a:pos x="3" y="47"/>
              </a:cxn>
              <a:cxn ang="0">
                <a:pos x="79" y="6"/>
              </a:cxn>
              <a:cxn ang="0">
                <a:pos x="79" y="0"/>
              </a:cxn>
              <a:cxn ang="0">
                <a:pos x="0" y="44"/>
              </a:cxn>
            </a:cxnLst>
            <a:rect l="0" t="0" r="r" b="b"/>
            <a:pathLst>
              <a:path w="79" h="47">
                <a:moveTo>
                  <a:pt x="0" y="44"/>
                </a:moveTo>
                <a:lnTo>
                  <a:pt x="3" y="47"/>
                </a:lnTo>
                <a:lnTo>
                  <a:pt x="79" y="6"/>
                </a:lnTo>
                <a:lnTo>
                  <a:pt x="79" y="0"/>
                </a:lnTo>
                <a:lnTo>
                  <a:pt x="0" y="44"/>
                </a:lnTo>
                <a:close/>
              </a:path>
            </a:pathLst>
          </a:custGeom>
          <a:solidFill>
            <a:srgbClr val="E64A48"/>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61" name="Freeform 225"/>
          <p:cNvSpPr>
            <a:spLocks/>
          </p:cNvSpPr>
          <p:nvPr userDrawn="1"/>
        </p:nvSpPr>
        <p:spPr bwMode="auto">
          <a:xfrm>
            <a:off x="8456772" y="204269"/>
            <a:ext cx="68580" cy="171414"/>
          </a:xfrm>
          <a:custGeom>
            <a:avLst/>
            <a:gdLst/>
            <a:ahLst/>
            <a:cxnLst>
              <a:cxn ang="0">
                <a:pos x="48" y="120"/>
              </a:cxn>
              <a:cxn ang="0">
                <a:pos x="46" y="120"/>
              </a:cxn>
              <a:cxn ang="0">
                <a:pos x="46" y="36"/>
              </a:cxn>
              <a:cxn ang="0">
                <a:pos x="0" y="2"/>
              </a:cxn>
              <a:cxn ang="0">
                <a:pos x="0" y="0"/>
              </a:cxn>
              <a:cxn ang="0">
                <a:pos x="48" y="36"/>
              </a:cxn>
              <a:cxn ang="0">
                <a:pos x="48" y="120"/>
              </a:cxn>
            </a:cxnLst>
            <a:rect l="0" t="0" r="r" b="b"/>
            <a:pathLst>
              <a:path w="48" h="120">
                <a:moveTo>
                  <a:pt x="48" y="120"/>
                </a:moveTo>
                <a:lnTo>
                  <a:pt x="46" y="120"/>
                </a:lnTo>
                <a:lnTo>
                  <a:pt x="46" y="36"/>
                </a:lnTo>
                <a:lnTo>
                  <a:pt x="0" y="2"/>
                </a:lnTo>
                <a:lnTo>
                  <a:pt x="0" y="0"/>
                </a:lnTo>
                <a:lnTo>
                  <a:pt x="48" y="36"/>
                </a:lnTo>
                <a:lnTo>
                  <a:pt x="48" y="12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60" name="Text Placeholder 47"/>
          <p:cNvSpPr>
            <a:spLocks noGrp="1"/>
          </p:cNvSpPr>
          <p:nvPr>
            <p:ph type="body" sz="quarter" idx="10" hasCustomPrompt="1"/>
          </p:nvPr>
        </p:nvSpPr>
        <p:spPr>
          <a:xfrm>
            <a:off x="6353938" y="1101337"/>
            <a:ext cx="497205" cy="497101"/>
          </a:xfrm>
          <a:prstGeom prst="ellipse">
            <a:avLst/>
          </a:prstGeom>
          <a:ln w="12700">
            <a:solidFill>
              <a:srgbClr val="283583"/>
            </a:solidFill>
          </a:ln>
        </p:spPr>
        <p:txBody>
          <a:bodyPr lIns="0" tIns="0" rIns="0" bIns="0" anchor="ctr" anchorCtr="0">
            <a:noAutofit/>
          </a:bodyPr>
          <a:lstStyle>
            <a:lvl1pPr algn="ctr">
              <a:defRPr sz="1260">
                <a:solidFill>
                  <a:srgbClr val="283583"/>
                </a:solidFill>
                <a:latin typeface="+mn-lt"/>
              </a:defRPr>
            </a:lvl1pPr>
          </a:lstStyle>
          <a:p>
            <a:pPr lvl="0"/>
            <a:r>
              <a:rPr lang="en-US" dirty="0"/>
              <a:t>1</a:t>
            </a:r>
            <a:endParaRPr lang="fr-FR" dirty="0"/>
          </a:p>
        </p:txBody>
      </p:sp>
      <p:sp>
        <p:nvSpPr>
          <p:cNvPr id="261" name="Title 260"/>
          <p:cNvSpPr>
            <a:spLocks noGrp="1"/>
          </p:cNvSpPr>
          <p:nvPr>
            <p:ph type="title" hasCustomPrompt="1"/>
          </p:nvPr>
        </p:nvSpPr>
        <p:spPr>
          <a:xfrm>
            <a:off x="457200" y="466247"/>
            <a:ext cx="8229600" cy="953908"/>
          </a:xfrm>
        </p:spPr>
        <p:txBody>
          <a:bodyPr anchor="t" anchorCtr="0">
            <a:noAutofit/>
          </a:bodyPr>
          <a:lstStyle>
            <a:lvl1pPr algn="ctr">
              <a:lnSpc>
                <a:spcPct val="90000"/>
              </a:lnSpc>
              <a:defRPr sz="3419" cap="all" baseline="0">
                <a:solidFill>
                  <a:srgbClr val="213A8F"/>
                </a:solidFill>
                <a:latin typeface="Arial Black" pitchFamily="34" charset="0"/>
              </a:defRPr>
            </a:lvl1pPr>
          </a:lstStyle>
          <a:p>
            <a:r>
              <a:rPr lang="en-US" dirty="0"/>
              <a:t>TITRE</a:t>
            </a:r>
            <a:br>
              <a:rPr lang="en-US" dirty="0"/>
            </a:br>
            <a:r>
              <a:rPr lang="en-US" dirty="0" err="1"/>
              <a:t>sur</a:t>
            </a:r>
            <a:r>
              <a:rPr lang="en-US" dirty="0"/>
              <a:t> 2 </a:t>
            </a:r>
            <a:r>
              <a:rPr lang="en-US" dirty="0" err="1"/>
              <a:t>lignes</a:t>
            </a:r>
            <a:endParaRPr lang="fr-FR" dirty="0"/>
          </a:p>
        </p:txBody>
      </p:sp>
      <p:sp>
        <p:nvSpPr>
          <p:cNvPr id="486" name="Text Placeholder 485"/>
          <p:cNvSpPr>
            <a:spLocks noGrp="1"/>
          </p:cNvSpPr>
          <p:nvPr>
            <p:ph type="body" sz="quarter" idx="11" hasCustomPrompt="1"/>
          </p:nvPr>
        </p:nvSpPr>
        <p:spPr>
          <a:xfrm>
            <a:off x="457200" y="1431427"/>
            <a:ext cx="8229600" cy="574646"/>
          </a:xfrm>
        </p:spPr>
        <p:txBody>
          <a:bodyPr>
            <a:noAutofit/>
          </a:bodyPr>
          <a:lstStyle>
            <a:lvl1pPr marL="0" marR="0" indent="0" algn="ctr" defTabSz="872720" rtl="0" eaLnBrk="1" fontAlgn="auto" latinLnBrk="0" hangingPunct="1">
              <a:lnSpc>
                <a:spcPct val="100000"/>
              </a:lnSpc>
              <a:spcBef>
                <a:spcPct val="0"/>
              </a:spcBef>
              <a:spcAft>
                <a:spcPts val="0"/>
              </a:spcAft>
              <a:buClrTx/>
              <a:buSzTx/>
              <a:buFontTx/>
              <a:buNone/>
              <a:tabLst/>
              <a:defRPr kumimoji="0" lang="en-US" sz="2519" b="0" i="0" u="none" strike="noStrike" kern="1200" cap="all" spc="0" normalizeH="0" baseline="0" noProof="0">
                <a:ln>
                  <a:noFill/>
                </a:ln>
                <a:solidFill>
                  <a:srgbClr val="03D28A"/>
                </a:solidFill>
                <a:effectLst/>
                <a:uLnTx/>
                <a:uFillTx/>
                <a:latin typeface="Arial Black" pitchFamily="34" charset="0"/>
              </a:defRPr>
            </a:lvl1pPr>
            <a:lvl2pPr algn="ctr">
              <a:defRPr sz="2519">
                <a:solidFill>
                  <a:srgbClr val="03D28A"/>
                </a:solidFill>
                <a:latin typeface="Arial Black" pitchFamily="34" charset="0"/>
              </a:defRPr>
            </a:lvl2pPr>
            <a:lvl3pPr algn="ctr">
              <a:defRPr sz="2519">
                <a:solidFill>
                  <a:srgbClr val="03D28A"/>
                </a:solidFill>
                <a:latin typeface="Arial Black" pitchFamily="34" charset="0"/>
              </a:defRPr>
            </a:lvl3pPr>
            <a:lvl4pPr algn="ctr">
              <a:defRPr sz="2519">
                <a:solidFill>
                  <a:srgbClr val="03D28A"/>
                </a:solidFill>
                <a:latin typeface="Arial Black" pitchFamily="34" charset="0"/>
              </a:defRPr>
            </a:lvl4pPr>
            <a:lvl5pPr algn="ctr">
              <a:defRPr sz="2519">
                <a:solidFill>
                  <a:srgbClr val="03D28A"/>
                </a:solidFill>
                <a:latin typeface="Arial Black" pitchFamily="34" charset="0"/>
              </a:defRPr>
            </a:lvl5pPr>
          </a:lstStyle>
          <a:p>
            <a:pPr marL="0" marR="0" lvl="0" indent="0" algn="ctr" defTabSz="872720" rtl="0" eaLnBrk="1" fontAlgn="auto" latinLnBrk="0" hangingPunct="1">
              <a:lnSpc>
                <a:spcPct val="90000"/>
              </a:lnSpc>
              <a:spcBef>
                <a:spcPct val="0"/>
              </a:spcBef>
              <a:spcAft>
                <a:spcPts val="0"/>
              </a:spcAft>
              <a:buClrTx/>
              <a:buSzTx/>
              <a:buFontTx/>
              <a:buNone/>
              <a:tabLst/>
              <a:defRPr/>
            </a:pPr>
            <a:r>
              <a:rPr kumimoji="0" lang="en-US" sz="2519" b="0" i="0" u="none" strike="noStrike" kern="1200" cap="all" spc="0" normalizeH="0" baseline="0" noProof="0" dirty="0" err="1">
                <a:ln>
                  <a:noFill/>
                </a:ln>
                <a:solidFill>
                  <a:srgbClr val="03D28A"/>
                </a:solidFill>
                <a:effectLst/>
                <a:uLnTx/>
                <a:uFillTx/>
                <a:latin typeface="Arial Black" pitchFamily="34" charset="0"/>
                <a:ea typeface="+mj-ea"/>
                <a:cs typeface="+mj-cs"/>
              </a:rPr>
              <a:t>Sous</a:t>
            </a:r>
            <a:r>
              <a:rPr kumimoji="0" lang="en-US" sz="2519" b="0" i="0" u="none" strike="noStrike" kern="1200" cap="all" spc="0" normalizeH="0" baseline="0" noProof="0" dirty="0">
                <a:ln>
                  <a:noFill/>
                </a:ln>
                <a:solidFill>
                  <a:srgbClr val="03D28A"/>
                </a:solidFill>
                <a:effectLst/>
                <a:uLnTx/>
                <a:uFillTx/>
                <a:latin typeface="Arial Black" pitchFamily="34" charset="0"/>
                <a:ea typeface="+mj-ea"/>
                <a:cs typeface="+mj-cs"/>
              </a:rPr>
              <a:t> </a:t>
            </a:r>
            <a:r>
              <a:rPr kumimoji="0" lang="en-US" sz="2519" b="0" i="0" u="none" strike="noStrike" kern="1200" cap="all" spc="0" normalizeH="0" baseline="0" noProof="0" dirty="0" err="1">
                <a:ln>
                  <a:noFill/>
                </a:ln>
                <a:solidFill>
                  <a:srgbClr val="03D28A"/>
                </a:solidFill>
                <a:effectLst/>
                <a:uLnTx/>
                <a:uFillTx/>
                <a:latin typeface="Arial Black" pitchFamily="34" charset="0"/>
                <a:ea typeface="+mj-ea"/>
                <a:cs typeface="+mj-cs"/>
              </a:rPr>
              <a:t>titre</a:t>
            </a:r>
            <a:endParaRPr kumimoji="0" lang="en-US" sz="2519" b="0" i="0" u="none" strike="noStrike" kern="1200" cap="all" spc="0" normalizeH="0" baseline="0" noProof="0" dirty="0">
              <a:ln>
                <a:noFill/>
              </a:ln>
              <a:solidFill>
                <a:srgbClr val="03D28A"/>
              </a:solidFill>
              <a:effectLst/>
              <a:uLnTx/>
              <a:uFillTx/>
              <a:latin typeface="Arial Black" pitchFamily="34" charset="0"/>
              <a:ea typeface="+mj-ea"/>
              <a:cs typeface="+mj-cs"/>
            </a:endParaRPr>
          </a:p>
        </p:txBody>
      </p:sp>
      <p:sp>
        <p:nvSpPr>
          <p:cNvPr id="488" name="Text Placeholder 487"/>
          <p:cNvSpPr>
            <a:spLocks noGrp="1"/>
          </p:cNvSpPr>
          <p:nvPr>
            <p:ph type="body" sz="quarter" idx="12"/>
          </p:nvPr>
        </p:nvSpPr>
        <p:spPr>
          <a:xfrm>
            <a:off x="596646" y="2645493"/>
            <a:ext cx="3525012" cy="339253"/>
          </a:xfrm>
        </p:spPr>
        <p:txBody>
          <a:bodyPr lIns="0" rIns="0">
            <a:noAutofit/>
          </a:bodyPr>
          <a:lstStyle>
            <a:lvl1pPr>
              <a:lnSpc>
                <a:spcPct val="100000"/>
              </a:lnSpc>
              <a:spcAft>
                <a:spcPts val="270"/>
              </a:spcAft>
              <a:defRPr sz="720">
                <a:solidFill>
                  <a:srgbClr val="7C7B7B"/>
                </a:solidFill>
              </a:defRPr>
            </a:lvl1pPr>
            <a:lvl2pPr marL="68565" indent="-68565">
              <a:lnSpc>
                <a:spcPct val="100000"/>
              </a:lnSpc>
              <a:spcBef>
                <a:spcPts val="270"/>
              </a:spcBef>
              <a:spcAft>
                <a:spcPts val="270"/>
              </a:spcAft>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Cliquez pour modifier les styles du texte du masque</a:t>
            </a:r>
          </a:p>
          <a:p>
            <a:pPr lvl="1"/>
            <a:r>
              <a:rPr lang="fr-FR"/>
              <a:t>Deuxième niveau</a:t>
            </a:r>
          </a:p>
        </p:txBody>
      </p:sp>
      <p:sp>
        <p:nvSpPr>
          <p:cNvPr id="489" name="Text Placeholder 487"/>
          <p:cNvSpPr>
            <a:spLocks noGrp="1"/>
          </p:cNvSpPr>
          <p:nvPr>
            <p:ph type="body" sz="quarter" idx="13"/>
          </p:nvPr>
        </p:nvSpPr>
        <p:spPr>
          <a:xfrm>
            <a:off x="5218938" y="2645494"/>
            <a:ext cx="3525012" cy="339253"/>
          </a:xfrm>
        </p:spPr>
        <p:txBody>
          <a:bodyPr lIns="0" rIns="0">
            <a:noAutofit/>
          </a:bodyPr>
          <a:lstStyle>
            <a:lvl1pPr>
              <a:lnSpc>
                <a:spcPct val="100000"/>
              </a:lnSpc>
              <a:spcAft>
                <a:spcPts val="270"/>
              </a:spcAft>
              <a:defRPr sz="720">
                <a:solidFill>
                  <a:srgbClr val="7C7B7B"/>
                </a:solidFill>
              </a:defRPr>
            </a:lvl1pPr>
            <a:lvl2pPr marL="68565" indent="-68565">
              <a:lnSpc>
                <a:spcPct val="100000"/>
              </a:lnSpc>
              <a:spcBef>
                <a:spcPts val="270"/>
              </a:spcBef>
              <a:spcAft>
                <a:spcPts val="270"/>
              </a:spcAft>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Cliquez pour modifier les styles du texte du masque</a:t>
            </a:r>
          </a:p>
          <a:p>
            <a:pPr lvl="1"/>
            <a:r>
              <a:rPr lang="fr-FR"/>
              <a:t>Deuxième niveau</a:t>
            </a:r>
          </a:p>
        </p:txBody>
      </p:sp>
      <p:sp>
        <p:nvSpPr>
          <p:cNvPr id="490" name="Text Placeholder 487"/>
          <p:cNvSpPr>
            <a:spLocks noGrp="1"/>
          </p:cNvSpPr>
          <p:nvPr>
            <p:ph type="body" sz="quarter" idx="14"/>
          </p:nvPr>
        </p:nvSpPr>
        <p:spPr>
          <a:xfrm>
            <a:off x="1940814" y="3571131"/>
            <a:ext cx="2180844" cy="193859"/>
          </a:xfrm>
        </p:spPr>
        <p:txBody>
          <a:bodyPr lIns="0" rIns="0">
            <a:noAutofit/>
          </a:bodyPr>
          <a:lstStyle>
            <a:lvl1pPr>
              <a:lnSpc>
                <a:spcPct val="100000"/>
              </a:lnSpc>
              <a:spcAft>
                <a:spcPts val="270"/>
              </a:spcAft>
              <a:defRPr sz="720" b="1">
                <a:solidFill>
                  <a:srgbClr val="03D28A"/>
                </a:solidFill>
              </a:defRPr>
            </a:lvl1pPr>
            <a:lvl2pPr marL="68565" indent="-68565">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Cliquez pour modifier les styles du texte du masque</a:t>
            </a:r>
          </a:p>
        </p:txBody>
      </p:sp>
      <p:sp>
        <p:nvSpPr>
          <p:cNvPr id="497" name="Text Placeholder 487"/>
          <p:cNvSpPr>
            <a:spLocks noGrp="1"/>
          </p:cNvSpPr>
          <p:nvPr>
            <p:ph type="body" sz="quarter" idx="15"/>
          </p:nvPr>
        </p:nvSpPr>
        <p:spPr>
          <a:xfrm>
            <a:off x="6561392" y="3571131"/>
            <a:ext cx="2180844" cy="193859"/>
          </a:xfrm>
        </p:spPr>
        <p:txBody>
          <a:bodyPr lIns="0" rIns="0">
            <a:noAutofit/>
          </a:bodyPr>
          <a:lstStyle>
            <a:lvl1pPr>
              <a:lnSpc>
                <a:spcPct val="100000"/>
              </a:lnSpc>
              <a:spcAft>
                <a:spcPts val="270"/>
              </a:spcAft>
              <a:defRPr sz="720" b="1">
                <a:solidFill>
                  <a:srgbClr val="03D28A"/>
                </a:solidFill>
              </a:defRPr>
            </a:lvl1pPr>
            <a:lvl2pPr marL="68565" indent="-68565">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Cliquez pour modifier les styles du texte du masque</a:t>
            </a:r>
          </a:p>
        </p:txBody>
      </p:sp>
      <p:pic>
        <p:nvPicPr>
          <p:cNvPr id="27" name="Picture 6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94726" y="6096635"/>
            <a:ext cx="2017553" cy="616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755463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ages de contenu 3">
    <p:spTree>
      <p:nvGrpSpPr>
        <p:cNvPr id="1" name=""/>
        <p:cNvGrpSpPr/>
        <p:nvPr/>
      </p:nvGrpSpPr>
      <p:grpSpPr>
        <a:xfrm>
          <a:off x="0" y="0"/>
          <a:ext cx="0" cy="0"/>
          <a:chOff x="0" y="0"/>
          <a:chExt cx="0" cy="0"/>
        </a:xfrm>
      </p:grpSpPr>
      <p:graphicFrame>
        <p:nvGraphicFramePr>
          <p:cNvPr id="24" name="Object 23" hidden="1"/>
          <p:cNvGraphicFramePr>
            <a:graphicFrameLocks noChangeAspect="1"/>
          </p:cNvGraphicFramePr>
          <p:nvPr>
            <p:custDataLst>
              <p:tags r:id="rId2"/>
            </p:custDataLst>
          </p:nvPr>
        </p:nvGraphicFramePr>
        <p:xfrm>
          <a:off x="1429" y="1429"/>
          <a:ext cx="1428" cy="1428"/>
        </p:xfrm>
        <a:graphic>
          <a:graphicData uri="http://schemas.openxmlformats.org/presentationml/2006/ole">
            <mc:AlternateContent xmlns:mc="http://schemas.openxmlformats.org/markup-compatibility/2006">
              <mc:Choice xmlns:v="urn:schemas-microsoft-com:vml" Requires="v">
                <p:oleObj spid="_x0000_s7217" name="think-cell Slide" r:id="rId4" imgW="270" imgH="270" progId="TCLayout.ActiveDocument.1">
                  <p:embed/>
                </p:oleObj>
              </mc:Choice>
              <mc:Fallback>
                <p:oleObj name="think-cell Slide" r:id="rId4" imgW="270" imgH="270" progId="TCLayout.ActiveDocument.1">
                  <p:embed/>
                  <p:pic>
                    <p:nvPicPr>
                      <p:cNvPr id="24"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9" y="1429"/>
                        <a:ext cx="1428" cy="1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5645" name="Freeform 109"/>
          <p:cNvSpPr>
            <a:spLocks/>
          </p:cNvSpPr>
          <p:nvPr userDrawn="1"/>
        </p:nvSpPr>
        <p:spPr bwMode="auto">
          <a:xfrm>
            <a:off x="2827497" y="2359804"/>
            <a:ext cx="3486150" cy="15713"/>
          </a:xfrm>
          <a:custGeom>
            <a:avLst/>
            <a:gdLst/>
            <a:ahLst/>
            <a:cxnLst>
              <a:cxn ang="0">
                <a:pos x="21" y="0"/>
              </a:cxn>
              <a:cxn ang="0">
                <a:pos x="67" y="0"/>
              </a:cxn>
              <a:cxn ang="0">
                <a:pos x="113" y="0"/>
              </a:cxn>
              <a:cxn ang="0">
                <a:pos x="158" y="0"/>
              </a:cxn>
              <a:cxn ang="0">
                <a:pos x="204" y="0"/>
              </a:cxn>
              <a:cxn ang="0">
                <a:pos x="247" y="0"/>
              </a:cxn>
              <a:cxn ang="0">
                <a:pos x="293" y="0"/>
              </a:cxn>
              <a:cxn ang="0">
                <a:pos x="339" y="0"/>
              </a:cxn>
              <a:cxn ang="0">
                <a:pos x="384" y="0"/>
              </a:cxn>
              <a:cxn ang="0">
                <a:pos x="430" y="0"/>
              </a:cxn>
              <a:cxn ang="0">
                <a:pos x="473" y="0"/>
              </a:cxn>
              <a:cxn ang="0">
                <a:pos x="519" y="0"/>
              </a:cxn>
              <a:cxn ang="0">
                <a:pos x="565" y="0"/>
              </a:cxn>
              <a:cxn ang="0">
                <a:pos x="610" y="0"/>
              </a:cxn>
              <a:cxn ang="0">
                <a:pos x="654" y="0"/>
              </a:cxn>
              <a:cxn ang="0">
                <a:pos x="700" y="0"/>
              </a:cxn>
              <a:cxn ang="0">
                <a:pos x="745" y="0"/>
              </a:cxn>
              <a:cxn ang="0">
                <a:pos x="791" y="0"/>
              </a:cxn>
              <a:cxn ang="0">
                <a:pos x="836" y="0"/>
              </a:cxn>
              <a:cxn ang="0">
                <a:pos x="880" y="0"/>
              </a:cxn>
              <a:cxn ang="0">
                <a:pos x="926" y="0"/>
              </a:cxn>
              <a:cxn ang="0">
                <a:pos x="971" y="0"/>
              </a:cxn>
              <a:cxn ang="0">
                <a:pos x="1017" y="0"/>
              </a:cxn>
              <a:cxn ang="0">
                <a:pos x="1062" y="0"/>
              </a:cxn>
              <a:cxn ang="0">
                <a:pos x="1106" y="0"/>
              </a:cxn>
              <a:cxn ang="0">
                <a:pos x="1152" y="0"/>
              </a:cxn>
              <a:cxn ang="0">
                <a:pos x="1197" y="0"/>
              </a:cxn>
              <a:cxn ang="0">
                <a:pos x="1243" y="0"/>
              </a:cxn>
              <a:cxn ang="0">
                <a:pos x="1287" y="0"/>
              </a:cxn>
              <a:cxn ang="0">
                <a:pos x="1332" y="0"/>
              </a:cxn>
              <a:cxn ang="0">
                <a:pos x="1378" y="0"/>
              </a:cxn>
              <a:cxn ang="0">
                <a:pos x="1423" y="0"/>
              </a:cxn>
              <a:cxn ang="0">
                <a:pos x="1469" y="0"/>
              </a:cxn>
              <a:cxn ang="0">
                <a:pos x="1513" y="0"/>
              </a:cxn>
              <a:cxn ang="0">
                <a:pos x="1558" y="0"/>
              </a:cxn>
              <a:cxn ang="0">
                <a:pos x="1604" y="0"/>
              </a:cxn>
              <a:cxn ang="0">
                <a:pos x="1649" y="0"/>
              </a:cxn>
              <a:cxn ang="0">
                <a:pos x="1695" y="0"/>
              </a:cxn>
              <a:cxn ang="0">
                <a:pos x="1739" y="0"/>
              </a:cxn>
              <a:cxn ang="0">
                <a:pos x="1784" y="0"/>
              </a:cxn>
              <a:cxn ang="0">
                <a:pos x="1830" y="0"/>
              </a:cxn>
              <a:cxn ang="0">
                <a:pos x="1875" y="0"/>
              </a:cxn>
              <a:cxn ang="0">
                <a:pos x="1919" y="0"/>
              </a:cxn>
              <a:cxn ang="0">
                <a:pos x="1965" y="0"/>
              </a:cxn>
              <a:cxn ang="0">
                <a:pos x="2010" y="0"/>
              </a:cxn>
              <a:cxn ang="0">
                <a:pos x="2056" y="0"/>
              </a:cxn>
              <a:cxn ang="0">
                <a:pos x="2101" y="0"/>
              </a:cxn>
              <a:cxn ang="0">
                <a:pos x="2145" y="0"/>
              </a:cxn>
              <a:cxn ang="0">
                <a:pos x="2191" y="0"/>
              </a:cxn>
              <a:cxn ang="0">
                <a:pos x="2236" y="0"/>
              </a:cxn>
              <a:cxn ang="0">
                <a:pos x="2282" y="0"/>
              </a:cxn>
              <a:cxn ang="0">
                <a:pos x="2328" y="0"/>
              </a:cxn>
              <a:cxn ang="0">
                <a:pos x="2371" y="0"/>
              </a:cxn>
              <a:cxn ang="0">
                <a:pos x="2417" y="0"/>
              </a:cxn>
            </a:cxnLst>
            <a:rect l="0" t="0" r="r" b="b"/>
            <a:pathLst>
              <a:path w="2440" h="11">
                <a:moveTo>
                  <a:pt x="0" y="11"/>
                </a:moveTo>
                <a:lnTo>
                  <a:pt x="21" y="0"/>
                </a:lnTo>
                <a:lnTo>
                  <a:pt x="44" y="11"/>
                </a:lnTo>
                <a:lnTo>
                  <a:pt x="67" y="0"/>
                </a:lnTo>
                <a:lnTo>
                  <a:pt x="90" y="11"/>
                </a:lnTo>
                <a:lnTo>
                  <a:pt x="113" y="0"/>
                </a:lnTo>
                <a:lnTo>
                  <a:pt x="135" y="11"/>
                </a:lnTo>
                <a:lnTo>
                  <a:pt x="158" y="0"/>
                </a:lnTo>
                <a:lnTo>
                  <a:pt x="181" y="11"/>
                </a:lnTo>
                <a:lnTo>
                  <a:pt x="204" y="0"/>
                </a:lnTo>
                <a:lnTo>
                  <a:pt x="225" y="11"/>
                </a:lnTo>
                <a:lnTo>
                  <a:pt x="247" y="0"/>
                </a:lnTo>
                <a:lnTo>
                  <a:pt x="270" y="11"/>
                </a:lnTo>
                <a:lnTo>
                  <a:pt x="293" y="0"/>
                </a:lnTo>
                <a:lnTo>
                  <a:pt x="316" y="11"/>
                </a:lnTo>
                <a:lnTo>
                  <a:pt x="339" y="0"/>
                </a:lnTo>
                <a:lnTo>
                  <a:pt x="361" y="11"/>
                </a:lnTo>
                <a:lnTo>
                  <a:pt x="384" y="0"/>
                </a:lnTo>
                <a:lnTo>
                  <a:pt x="407" y="11"/>
                </a:lnTo>
                <a:lnTo>
                  <a:pt x="430" y="0"/>
                </a:lnTo>
                <a:lnTo>
                  <a:pt x="451" y="11"/>
                </a:lnTo>
                <a:lnTo>
                  <a:pt x="473" y="0"/>
                </a:lnTo>
                <a:lnTo>
                  <a:pt x="496" y="11"/>
                </a:lnTo>
                <a:lnTo>
                  <a:pt x="519" y="0"/>
                </a:lnTo>
                <a:lnTo>
                  <a:pt x="542" y="11"/>
                </a:lnTo>
                <a:lnTo>
                  <a:pt x="565" y="0"/>
                </a:lnTo>
                <a:lnTo>
                  <a:pt x="587" y="11"/>
                </a:lnTo>
                <a:lnTo>
                  <a:pt x="610" y="0"/>
                </a:lnTo>
                <a:lnTo>
                  <a:pt x="633" y="11"/>
                </a:lnTo>
                <a:lnTo>
                  <a:pt x="654" y="0"/>
                </a:lnTo>
                <a:lnTo>
                  <a:pt x="677" y="11"/>
                </a:lnTo>
                <a:lnTo>
                  <a:pt x="700" y="0"/>
                </a:lnTo>
                <a:lnTo>
                  <a:pt x="722" y="11"/>
                </a:lnTo>
                <a:lnTo>
                  <a:pt x="745" y="0"/>
                </a:lnTo>
                <a:lnTo>
                  <a:pt x="768" y="11"/>
                </a:lnTo>
                <a:lnTo>
                  <a:pt x="791" y="0"/>
                </a:lnTo>
                <a:lnTo>
                  <a:pt x="814" y="11"/>
                </a:lnTo>
                <a:lnTo>
                  <a:pt x="836" y="0"/>
                </a:lnTo>
                <a:lnTo>
                  <a:pt x="857" y="11"/>
                </a:lnTo>
                <a:lnTo>
                  <a:pt x="880" y="0"/>
                </a:lnTo>
                <a:lnTo>
                  <a:pt x="903" y="11"/>
                </a:lnTo>
                <a:lnTo>
                  <a:pt x="926" y="0"/>
                </a:lnTo>
                <a:lnTo>
                  <a:pt x="948" y="11"/>
                </a:lnTo>
                <a:lnTo>
                  <a:pt x="971" y="0"/>
                </a:lnTo>
                <a:lnTo>
                  <a:pt x="994" y="11"/>
                </a:lnTo>
                <a:lnTo>
                  <a:pt x="1017" y="0"/>
                </a:lnTo>
                <a:lnTo>
                  <a:pt x="1040" y="11"/>
                </a:lnTo>
                <a:lnTo>
                  <a:pt x="1062" y="0"/>
                </a:lnTo>
                <a:lnTo>
                  <a:pt x="1083" y="11"/>
                </a:lnTo>
                <a:lnTo>
                  <a:pt x="1106" y="0"/>
                </a:lnTo>
                <a:lnTo>
                  <a:pt x="1129" y="11"/>
                </a:lnTo>
                <a:lnTo>
                  <a:pt x="1152" y="0"/>
                </a:lnTo>
                <a:lnTo>
                  <a:pt x="1174" y="11"/>
                </a:lnTo>
                <a:lnTo>
                  <a:pt x="1197" y="0"/>
                </a:lnTo>
                <a:lnTo>
                  <a:pt x="1220" y="11"/>
                </a:lnTo>
                <a:lnTo>
                  <a:pt x="1243" y="0"/>
                </a:lnTo>
                <a:lnTo>
                  <a:pt x="1266" y="11"/>
                </a:lnTo>
                <a:lnTo>
                  <a:pt x="1287" y="0"/>
                </a:lnTo>
                <a:lnTo>
                  <a:pt x="1309" y="11"/>
                </a:lnTo>
                <a:lnTo>
                  <a:pt x="1332" y="0"/>
                </a:lnTo>
                <a:lnTo>
                  <a:pt x="1355" y="11"/>
                </a:lnTo>
                <a:lnTo>
                  <a:pt x="1378" y="0"/>
                </a:lnTo>
                <a:lnTo>
                  <a:pt x="1400" y="11"/>
                </a:lnTo>
                <a:lnTo>
                  <a:pt x="1423" y="0"/>
                </a:lnTo>
                <a:lnTo>
                  <a:pt x="1446" y="11"/>
                </a:lnTo>
                <a:lnTo>
                  <a:pt x="1469" y="0"/>
                </a:lnTo>
                <a:lnTo>
                  <a:pt x="1492" y="11"/>
                </a:lnTo>
                <a:lnTo>
                  <a:pt x="1513" y="0"/>
                </a:lnTo>
                <a:lnTo>
                  <a:pt x="1535" y="11"/>
                </a:lnTo>
                <a:lnTo>
                  <a:pt x="1558" y="0"/>
                </a:lnTo>
                <a:lnTo>
                  <a:pt x="1581" y="11"/>
                </a:lnTo>
                <a:lnTo>
                  <a:pt x="1604" y="0"/>
                </a:lnTo>
                <a:lnTo>
                  <a:pt x="1627" y="11"/>
                </a:lnTo>
                <a:lnTo>
                  <a:pt x="1649" y="0"/>
                </a:lnTo>
                <a:lnTo>
                  <a:pt x="1672" y="11"/>
                </a:lnTo>
                <a:lnTo>
                  <a:pt x="1695" y="0"/>
                </a:lnTo>
                <a:lnTo>
                  <a:pt x="1716" y="11"/>
                </a:lnTo>
                <a:lnTo>
                  <a:pt x="1739" y="0"/>
                </a:lnTo>
                <a:lnTo>
                  <a:pt x="1761" y="11"/>
                </a:lnTo>
                <a:lnTo>
                  <a:pt x="1784" y="0"/>
                </a:lnTo>
                <a:lnTo>
                  <a:pt x="1807" y="11"/>
                </a:lnTo>
                <a:lnTo>
                  <a:pt x="1830" y="0"/>
                </a:lnTo>
                <a:lnTo>
                  <a:pt x="1853" y="11"/>
                </a:lnTo>
                <a:lnTo>
                  <a:pt x="1875" y="0"/>
                </a:lnTo>
                <a:lnTo>
                  <a:pt x="1898" y="11"/>
                </a:lnTo>
                <a:lnTo>
                  <a:pt x="1919" y="0"/>
                </a:lnTo>
                <a:lnTo>
                  <a:pt x="1942" y="11"/>
                </a:lnTo>
                <a:lnTo>
                  <a:pt x="1965" y="0"/>
                </a:lnTo>
                <a:lnTo>
                  <a:pt x="1987" y="11"/>
                </a:lnTo>
                <a:lnTo>
                  <a:pt x="2010" y="0"/>
                </a:lnTo>
                <a:lnTo>
                  <a:pt x="2033" y="11"/>
                </a:lnTo>
                <a:lnTo>
                  <a:pt x="2056" y="0"/>
                </a:lnTo>
                <a:lnTo>
                  <a:pt x="2079" y="11"/>
                </a:lnTo>
                <a:lnTo>
                  <a:pt x="2101" y="0"/>
                </a:lnTo>
                <a:lnTo>
                  <a:pt x="2124" y="11"/>
                </a:lnTo>
                <a:lnTo>
                  <a:pt x="2145" y="0"/>
                </a:lnTo>
                <a:lnTo>
                  <a:pt x="2168" y="11"/>
                </a:lnTo>
                <a:lnTo>
                  <a:pt x="2191" y="0"/>
                </a:lnTo>
                <a:lnTo>
                  <a:pt x="2214" y="11"/>
                </a:lnTo>
                <a:lnTo>
                  <a:pt x="2236" y="0"/>
                </a:lnTo>
                <a:lnTo>
                  <a:pt x="2259" y="11"/>
                </a:lnTo>
                <a:lnTo>
                  <a:pt x="2282" y="0"/>
                </a:lnTo>
                <a:lnTo>
                  <a:pt x="2305" y="11"/>
                </a:lnTo>
                <a:lnTo>
                  <a:pt x="2328" y="0"/>
                </a:lnTo>
                <a:lnTo>
                  <a:pt x="2348" y="11"/>
                </a:lnTo>
                <a:lnTo>
                  <a:pt x="2371" y="0"/>
                </a:lnTo>
                <a:lnTo>
                  <a:pt x="2394" y="11"/>
                </a:lnTo>
                <a:lnTo>
                  <a:pt x="2417" y="0"/>
                </a:lnTo>
                <a:lnTo>
                  <a:pt x="2440" y="11"/>
                </a:lnTo>
              </a:path>
            </a:pathLst>
          </a:custGeom>
          <a:noFill/>
          <a:ln w="20638" cap="flat">
            <a:solidFill>
              <a:srgbClr val="213A8F"/>
            </a:solidFill>
            <a:prstDash val="solid"/>
            <a:miter lim="800000"/>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49" name="Rectangle 213"/>
          <p:cNvSpPr>
            <a:spLocks noChangeArrowheads="1"/>
          </p:cNvSpPr>
          <p:nvPr userDrawn="1"/>
        </p:nvSpPr>
        <p:spPr bwMode="auto">
          <a:xfrm>
            <a:off x="6583680" y="231797"/>
            <a:ext cx="221214" cy="969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822777" rtl="0" eaLnBrk="1" fontAlgn="base" latinLnBrk="0" hangingPunct="1">
              <a:lnSpc>
                <a:spcPct val="100000"/>
              </a:lnSpc>
              <a:spcBef>
                <a:spcPct val="0"/>
              </a:spcBef>
              <a:spcAft>
                <a:spcPct val="0"/>
              </a:spcAft>
              <a:buClrTx/>
              <a:buSzTx/>
              <a:buFontTx/>
              <a:buNone/>
              <a:tabLst/>
            </a:pPr>
            <a:r>
              <a:rPr kumimoji="0" lang="fr-FR" sz="630" b="0" i="0" u="none" strike="noStrike" cap="none" normalizeH="0" baseline="0" dirty="0">
                <a:ln>
                  <a:noFill/>
                </a:ln>
                <a:solidFill>
                  <a:srgbClr val="7C7B7B"/>
                </a:solidFill>
                <a:effectLst/>
                <a:latin typeface="Arial" pitchFamily="34" charset="0"/>
                <a:cs typeface="Arial" pitchFamily="34" charset="0"/>
              </a:rPr>
              <a:t>P.</a:t>
            </a:r>
            <a:fld id="{B1275010-7E02-45AC-91F5-ED0378D9E3F1}" type="slidenum">
              <a:rPr kumimoji="0" lang="fr-FR" sz="630" b="0" i="0" u="none" strike="noStrike" cap="none" normalizeH="0" baseline="0" smtClean="0">
                <a:ln>
                  <a:noFill/>
                </a:ln>
                <a:solidFill>
                  <a:srgbClr val="7C7B7B"/>
                </a:solidFill>
                <a:effectLst/>
                <a:latin typeface="Arial" pitchFamily="34" charset="0"/>
                <a:cs typeface="Arial" pitchFamily="34" charset="0"/>
              </a:rPr>
              <a:pPr marL="0" marR="0" lvl="0" indent="0" algn="l" defTabSz="822777" rtl="0" eaLnBrk="1" fontAlgn="base" latinLnBrk="0" hangingPunct="1">
                <a:lnSpc>
                  <a:spcPct val="100000"/>
                </a:lnSpc>
                <a:spcBef>
                  <a:spcPct val="0"/>
                </a:spcBef>
                <a:spcAft>
                  <a:spcPct val="0"/>
                </a:spcAft>
                <a:buClrTx/>
                <a:buSzTx/>
                <a:buFontTx/>
                <a:buNone/>
                <a:tabLst/>
              </a:pPr>
              <a:t>‹N°›</a:t>
            </a:fld>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65750" name="Freeform 214"/>
          <p:cNvSpPr>
            <a:spLocks/>
          </p:cNvSpPr>
          <p:nvPr userDrawn="1"/>
        </p:nvSpPr>
        <p:spPr bwMode="auto">
          <a:xfrm>
            <a:off x="8399622" y="212840"/>
            <a:ext cx="38577" cy="99992"/>
          </a:xfrm>
          <a:custGeom>
            <a:avLst/>
            <a:gdLst/>
            <a:ahLst/>
            <a:cxnLst>
              <a:cxn ang="0">
                <a:pos x="27" y="0"/>
              </a:cxn>
              <a:cxn ang="0">
                <a:pos x="0" y="15"/>
              </a:cxn>
              <a:cxn ang="0">
                <a:pos x="0" y="70"/>
              </a:cxn>
              <a:cxn ang="0">
                <a:pos x="27" y="55"/>
              </a:cxn>
              <a:cxn ang="0">
                <a:pos x="27" y="41"/>
              </a:cxn>
              <a:cxn ang="0">
                <a:pos x="12" y="49"/>
              </a:cxn>
              <a:cxn ang="0">
                <a:pos x="12" y="40"/>
              </a:cxn>
              <a:cxn ang="0">
                <a:pos x="27" y="32"/>
              </a:cxn>
              <a:cxn ang="0">
                <a:pos x="27" y="22"/>
              </a:cxn>
              <a:cxn ang="0">
                <a:pos x="12" y="30"/>
              </a:cxn>
              <a:cxn ang="0">
                <a:pos x="12" y="20"/>
              </a:cxn>
              <a:cxn ang="0">
                <a:pos x="27" y="13"/>
              </a:cxn>
              <a:cxn ang="0">
                <a:pos x="27" y="0"/>
              </a:cxn>
            </a:cxnLst>
            <a:rect l="0" t="0" r="r" b="b"/>
            <a:pathLst>
              <a:path w="27" h="70">
                <a:moveTo>
                  <a:pt x="27" y="0"/>
                </a:moveTo>
                <a:lnTo>
                  <a:pt x="0" y="15"/>
                </a:lnTo>
                <a:lnTo>
                  <a:pt x="0" y="70"/>
                </a:lnTo>
                <a:lnTo>
                  <a:pt x="27" y="55"/>
                </a:lnTo>
                <a:lnTo>
                  <a:pt x="27" y="41"/>
                </a:lnTo>
                <a:lnTo>
                  <a:pt x="12" y="49"/>
                </a:lnTo>
                <a:lnTo>
                  <a:pt x="12" y="40"/>
                </a:lnTo>
                <a:lnTo>
                  <a:pt x="27" y="32"/>
                </a:lnTo>
                <a:lnTo>
                  <a:pt x="27" y="22"/>
                </a:lnTo>
                <a:lnTo>
                  <a:pt x="12" y="30"/>
                </a:lnTo>
                <a:lnTo>
                  <a:pt x="12" y="20"/>
                </a:lnTo>
                <a:lnTo>
                  <a:pt x="27" y="13"/>
                </a:lnTo>
                <a:lnTo>
                  <a:pt x="27"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1" name="Freeform 215"/>
          <p:cNvSpPr>
            <a:spLocks/>
          </p:cNvSpPr>
          <p:nvPr userDrawn="1"/>
        </p:nvSpPr>
        <p:spPr bwMode="auto">
          <a:xfrm>
            <a:off x="8399622" y="212840"/>
            <a:ext cx="38577" cy="99992"/>
          </a:xfrm>
          <a:custGeom>
            <a:avLst/>
            <a:gdLst/>
            <a:ahLst/>
            <a:cxnLst>
              <a:cxn ang="0">
                <a:pos x="27" y="0"/>
              </a:cxn>
              <a:cxn ang="0">
                <a:pos x="0" y="15"/>
              </a:cxn>
              <a:cxn ang="0">
                <a:pos x="0" y="70"/>
              </a:cxn>
              <a:cxn ang="0">
                <a:pos x="27" y="55"/>
              </a:cxn>
              <a:cxn ang="0">
                <a:pos x="27" y="41"/>
              </a:cxn>
              <a:cxn ang="0">
                <a:pos x="12" y="49"/>
              </a:cxn>
              <a:cxn ang="0">
                <a:pos x="12" y="40"/>
              </a:cxn>
              <a:cxn ang="0">
                <a:pos x="27" y="32"/>
              </a:cxn>
              <a:cxn ang="0">
                <a:pos x="27" y="22"/>
              </a:cxn>
              <a:cxn ang="0">
                <a:pos x="12" y="30"/>
              </a:cxn>
              <a:cxn ang="0">
                <a:pos x="12" y="20"/>
              </a:cxn>
              <a:cxn ang="0">
                <a:pos x="27" y="13"/>
              </a:cxn>
            </a:cxnLst>
            <a:rect l="0" t="0" r="r" b="b"/>
            <a:pathLst>
              <a:path w="27" h="70">
                <a:moveTo>
                  <a:pt x="27" y="0"/>
                </a:moveTo>
                <a:lnTo>
                  <a:pt x="0" y="15"/>
                </a:lnTo>
                <a:lnTo>
                  <a:pt x="0" y="70"/>
                </a:lnTo>
                <a:lnTo>
                  <a:pt x="27" y="55"/>
                </a:lnTo>
                <a:lnTo>
                  <a:pt x="27" y="41"/>
                </a:lnTo>
                <a:lnTo>
                  <a:pt x="12" y="49"/>
                </a:lnTo>
                <a:lnTo>
                  <a:pt x="12" y="40"/>
                </a:lnTo>
                <a:lnTo>
                  <a:pt x="27" y="32"/>
                </a:lnTo>
                <a:lnTo>
                  <a:pt x="27" y="22"/>
                </a:lnTo>
                <a:lnTo>
                  <a:pt x="12" y="30"/>
                </a:lnTo>
                <a:lnTo>
                  <a:pt x="12" y="20"/>
                </a:lnTo>
                <a:lnTo>
                  <a:pt x="27" y="13"/>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2" name="Freeform 216"/>
          <p:cNvSpPr>
            <a:spLocks/>
          </p:cNvSpPr>
          <p:nvPr userDrawn="1"/>
        </p:nvSpPr>
        <p:spPr bwMode="auto">
          <a:xfrm>
            <a:off x="8356760" y="237123"/>
            <a:ext cx="38577" cy="97135"/>
          </a:xfrm>
          <a:custGeom>
            <a:avLst/>
            <a:gdLst/>
            <a:ahLst/>
            <a:cxnLst>
              <a:cxn ang="0">
                <a:pos x="27" y="0"/>
              </a:cxn>
              <a:cxn ang="0">
                <a:pos x="0" y="15"/>
              </a:cxn>
              <a:cxn ang="0">
                <a:pos x="0" y="68"/>
              </a:cxn>
              <a:cxn ang="0">
                <a:pos x="11" y="62"/>
              </a:cxn>
              <a:cxn ang="0">
                <a:pos x="11" y="40"/>
              </a:cxn>
              <a:cxn ang="0">
                <a:pos x="27" y="30"/>
              </a:cxn>
              <a:cxn ang="0">
                <a:pos x="27" y="23"/>
              </a:cxn>
              <a:cxn ang="0">
                <a:pos x="11" y="30"/>
              </a:cxn>
              <a:cxn ang="0">
                <a:pos x="11" y="21"/>
              </a:cxn>
              <a:cxn ang="0">
                <a:pos x="27" y="13"/>
              </a:cxn>
              <a:cxn ang="0">
                <a:pos x="27" y="0"/>
              </a:cxn>
            </a:cxnLst>
            <a:rect l="0" t="0" r="r" b="b"/>
            <a:pathLst>
              <a:path w="27" h="68">
                <a:moveTo>
                  <a:pt x="27" y="0"/>
                </a:moveTo>
                <a:lnTo>
                  <a:pt x="0" y="15"/>
                </a:lnTo>
                <a:lnTo>
                  <a:pt x="0" y="68"/>
                </a:lnTo>
                <a:lnTo>
                  <a:pt x="11" y="62"/>
                </a:lnTo>
                <a:lnTo>
                  <a:pt x="11" y="40"/>
                </a:lnTo>
                <a:lnTo>
                  <a:pt x="27" y="30"/>
                </a:lnTo>
                <a:lnTo>
                  <a:pt x="27" y="23"/>
                </a:lnTo>
                <a:lnTo>
                  <a:pt x="11" y="30"/>
                </a:lnTo>
                <a:lnTo>
                  <a:pt x="11" y="21"/>
                </a:lnTo>
                <a:lnTo>
                  <a:pt x="27" y="13"/>
                </a:lnTo>
                <a:lnTo>
                  <a:pt x="27"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3" name="Freeform 217"/>
          <p:cNvSpPr>
            <a:spLocks/>
          </p:cNvSpPr>
          <p:nvPr userDrawn="1"/>
        </p:nvSpPr>
        <p:spPr bwMode="auto">
          <a:xfrm>
            <a:off x="8356760" y="237123"/>
            <a:ext cx="38577" cy="97135"/>
          </a:xfrm>
          <a:custGeom>
            <a:avLst/>
            <a:gdLst/>
            <a:ahLst/>
            <a:cxnLst>
              <a:cxn ang="0">
                <a:pos x="27" y="0"/>
              </a:cxn>
              <a:cxn ang="0">
                <a:pos x="0" y="15"/>
              </a:cxn>
              <a:cxn ang="0">
                <a:pos x="0" y="68"/>
              </a:cxn>
              <a:cxn ang="0">
                <a:pos x="11" y="62"/>
              </a:cxn>
              <a:cxn ang="0">
                <a:pos x="11" y="40"/>
              </a:cxn>
              <a:cxn ang="0">
                <a:pos x="27" y="30"/>
              </a:cxn>
              <a:cxn ang="0">
                <a:pos x="27" y="23"/>
              </a:cxn>
              <a:cxn ang="0">
                <a:pos x="11" y="30"/>
              </a:cxn>
              <a:cxn ang="0">
                <a:pos x="11" y="21"/>
              </a:cxn>
              <a:cxn ang="0">
                <a:pos x="27" y="13"/>
              </a:cxn>
            </a:cxnLst>
            <a:rect l="0" t="0" r="r" b="b"/>
            <a:pathLst>
              <a:path w="27" h="68">
                <a:moveTo>
                  <a:pt x="27" y="0"/>
                </a:moveTo>
                <a:lnTo>
                  <a:pt x="0" y="15"/>
                </a:lnTo>
                <a:lnTo>
                  <a:pt x="0" y="68"/>
                </a:lnTo>
                <a:lnTo>
                  <a:pt x="11" y="62"/>
                </a:lnTo>
                <a:lnTo>
                  <a:pt x="11" y="40"/>
                </a:lnTo>
                <a:lnTo>
                  <a:pt x="27" y="30"/>
                </a:lnTo>
                <a:lnTo>
                  <a:pt x="27" y="23"/>
                </a:lnTo>
                <a:lnTo>
                  <a:pt x="11" y="30"/>
                </a:lnTo>
                <a:lnTo>
                  <a:pt x="11" y="21"/>
                </a:lnTo>
                <a:lnTo>
                  <a:pt x="27" y="13"/>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4" name="Freeform 218"/>
          <p:cNvSpPr>
            <a:spLocks/>
          </p:cNvSpPr>
          <p:nvPr userDrawn="1"/>
        </p:nvSpPr>
        <p:spPr bwMode="auto">
          <a:xfrm>
            <a:off x="8305324" y="261407"/>
            <a:ext cx="45720" cy="87136"/>
          </a:xfrm>
          <a:custGeom>
            <a:avLst/>
            <a:gdLst/>
            <a:ahLst/>
            <a:cxnLst>
              <a:cxn ang="0">
                <a:pos x="16" y="0"/>
              </a:cxn>
              <a:cxn ang="0">
                <a:pos x="8" y="4"/>
              </a:cxn>
              <a:cxn ang="0">
                <a:pos x="3" y="9"/>
              </a:cxn>
              <a:cxn ang="0">
                <a:pos x="1" y="15"/>
              </a:cxn>
              <a:cxn ang="0">
                <a:pos x="1" y="23"/>
              </a:cxn>
              <a:cxn ang="0">
                <a:pos x="4" y="30"/>
              </a:cxn>
              <a:cxn ang="0">
                <a:pos x="8" y="32"/>
              </a:cxn>
              <a:cxn ang="0">
                <a:pos x="13" y="31"/>
              </a:cxn>
              <a:cxn ang="0">
                <a:pos x="17" y="28"/>
              </a:cxn>
              <a:cxn ang="0">
                <a:pos x="17" y="21"/>
              </a:cxn>
              <a:cxn ang="0">
                <a:pos x="12" y="24"/>
              </a:cxn>
              <a:cxn ang="0">
                <a:pos x="9" y="25"/>
              </a:cxn>
              <a:cxn ang="0">
                <a:pos x="7" y="24"/>
              </a:cxn>
              <a:cxn ang="0">
                <a:pos x="6" y="18"/>
              </a:cxn>
              <a:cxn ang="0">
                <a:pos x="7" y="13"/>
              </a:cxn>
              <a:cxn ang="0">
                <a:pos x="11" y="10"/>
              </a:cxn>
              <a:cxn ang="0">
                <a:pos x="14" y="8"/>
              </a:cxn>
              <a:cxn ang="0">
                <a:pos x="16" y="7"/>
              </a:cxn>
            </a:cxnLst>
            <a:rect l="0" t="0" r="r" b="b"/>
            <a:pathLst>
              <a:path w="17" h="32">
                <a:moveTo>
                  <a:pt x="16" y="0"/>
                </a:moveTo>
                <a:cubicBezTo>
                  <a:pt x="16" y="0"/>
                  <a:pt x="9" y="4"/>
                  <a:pt x="8" y="4"/>
                </a:cubicBezTo>
                <a:cubicBezTo>
                  <a:pt x="7" y="5"/>
                  <a:pt x="5" y="7"/>
                  <a:pt x="3" y="9"/>
                </a:cubicBezTo>
                <a:cubicBezTo>
                  <a:pt x="1" y="11"/>
                  <a:pt x="1" y="13"/>
                  <a:pt x="1" y="15"/>
                </a:cubicBezTo>
                <a:cubicBezTo>
                  <a:pt x="0" y="18"/>
                  <a:pt x="1" y="20"/>
                  <a:pt x="1" y="23"/>
                </a:cubicBezTo>
                <a:cubicBezTo>
                  <a:pt x="2" y="26"/>
                  <a:pt x="3" y="29"/>
                  <a:pt x="4" y="30"/>
                </a:cubicBezTo>
                <a:cubicBezTo>
                  <a:pt x="6" y="31"/>
                  <a:pt x="7" y="32"/>
                  <a:pt x="8" y="32"/>
                </a:cubicBezTo>
                <a:cubicBezTo>
                  <a:pt x="9" y="32"/>
                  <a:pt x="13" y="31"/>
                  <a:pt x="13" y="31"/>
                </a:cubicBezTo>
                <a:cubicBezTo>
                  <a:pt x="17" y="28"/>
                  <a:pt x="17" y="28"/>
                  <a:pt x="17" y="28"/>
                </a:cubicBezTo>
                <a:cubicBezTo>
                  <a:pt x="17" y="21"/>
                  <a:pt x="17" y="21"/>
                  <a:pt x="17" y="21"/>
                </a:cubicBezTo>
                <a:cubicBezTo>
                  <a:pt x="17" y="21"/>
                  <a:pt x="13" y="24"/>
                  <a:pt x="12" y="24"/>
                </a:cubicBezTo>
                <a:cubicBezTo>
                  <a:pt x="11" y="25"/>
                  <a:pt x="10" y="25"/>
                  <a:pt x="9" y="25"/>
                </a:cubicBezTo>
                <a:cubicBezTo>
                  <a:pt x="8" y="25"/>
                  <a:pt x="8" y="25"/>
                  <a:pt x="7" y="24"/>
                </a:cubicBezTo>
                <a:cubicBezTo>
                  <a:pt x="7" y="23"/>
                  <a:pt x="6" y="20"/>
                  <a:pt x="6" y="18"/>
                </a:cubicBezTo>
                <a:cubicBezTo>
                  <a:pt x="6" y="16"/>
                  <a:pt x="7" y="15"/>
                  <a:pt x="7" y="13"/>
                </a:cubicBezTo>
                <a:cubicBezTo>
                  <a:pt x="8" y="11"/>
                  <a:pt x="10" y="10"/>
                  <a:pt x="11" y="10"/>
                </a:cubicBezTo>
                <a:cubicBezTo>
                  <a:pt x="12" y="9"/>
                  <a:pt x="14" y="8"/>
                  <a:pt x="14" y="8"/>
                </a:cubicBezTo>
                <a:cubicBezTo>
                  <a:pt x="16" y="7"/>
                  <a:pt x="16" y="7"/>
                  <a:pt x="16" y="7"/>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5" name="Freeform 219"/>
          <p:cNvSpPr>
            <a:spLocks/>
          </p:cNvSpPr>
          <p:nvPr userDrawn="1"/>
        </p:nvSpPr>
        <p:spPr bwMode="auto">
          <a:xfrm>
            <a:off x="8465344" y="261407"/>
            <a:ext cx="45720" cy="87136"/>
          </a:xfrm>
          <a:custGeom>
            <a:avLst/>
            <a:gdLst/>
            <a:ahLst/>
            <a:cxnLst>
              <a:cxn ang="0">
                <a:pos x="16" y="0"/>
              </a:cxn>
              <a:cxn ang="0">
                <a:pos x="8" y="4"/>
              </a:cxn>
              <a:cxn ang="0">
                <a:pos x="3" y="9"/>
              </a:cxn>
              <a:cxn ang="0">
                <a:pos x="0" y="15"/>
              </a:cxn>
              <a:cxn ang="0">
                <a:pos x="1" y="23"/>
              </a:cxn>
              <a:cxn ang="0">
                <a:pos x="4" y="30"/>
              </a:cxn>
              <a:cxn ang="0">
                <a:pos x="7" y="32"/>
              </a:cxn>
              <a:cxn ang="0">
                <a:pos x="12" y="31"/>
              </a:cxn>
              <a:cxn ang="0">
                <a:pos x="17" y="28"/>
              </a:cxn>
              <a:cxn ang="0">
                <a:pos x="17" y="22"/>
              </a:cxn>
              <a:cxn ang="0">
                <a:pos x="12" y="24"/>
              </a:cxn>
              <a:cxn ang="0">
                <a:pos x="9" y="25"/>
              </a:cxn>
              <a:cxn ang="0">
                <a:pos x="7" y="24"/>
              </a:cxn>
              <a:cxn ang="0">
                <a:pos x="6" y="18"/>
              </a:cxn>
              <a:cxn ang="0">
                <a:pos x="7" y="13"/>
              </a:cxn>
              <a:cxn ang="0">
                <a:pos x="10" y="10"/>
              </a:cxn>
              <a:cxn ang="0">
                <a:pos x="14" y="8"/>
              </a:cxn>
              <a:cxn ang="0">
                <a:pos x="16" y="7"/>
              </a:cxn>
            </a:cxnLst>
            <a:rect l="0" t="0" r="r" b="b"/>
            <a:pathLst>
              <a:path w="17" h="32">
                <a:moveTo>
                  <a:pt x="16" y="0"/>
                </a:moveTo>
                <a:cubicBezTo>
                  <a:pt x="16" y="0"/>
                  <a:pt x="9" y="4"/>
                  <a:pt x="8" y="4"/>
                </a:cubicBezTo>
                <a:cubicBezTo>
                  <a:pt x="7" y="5"/>
                  <a:pt x="4" y="7"/>
                  <a:pt x="3" y="9"/>
                </a:cubicBezTo>
                <a:cubicBezTo>
                  <a:pt x="1" y="11"/>
                  <a:pt x="1" y="13"/>
                  <a:pt x="0" y="15"/>
                </a:cubicBezTo>
                <a:cubicBezTo>
                  <a:pt x="0" y="18"/>
                  <a:pt x="0" y="20"/>
                  <a:pt x="1" y="23"/>
                </a:cubicBezTo>
                <a:cubicBezTo>
                  <a:pt x="1" y="26"/>
                  <a:pt x="2" y="29"/>
                  <a:pt x="4" y="30"/>
                </a:cubicBezTo>
                <a:cubicBezTo>
                  <a:pt x="5" y="31"/>
                  <a:pt x="6" y="32"/>
                  <a:pt x="7" y="32"/>
                </a:cubicBezTo>
                <a:cubicBezTo>
                  <a:pt x="9" y="32"/>
                  <a:pt x="12" y="31"/>
                  <a:pt x="12" y="31"/>
                </a:cubicBezTo>
                <a:cubicBezTo>
                  <a:pt x="17" y="28"/>
                  <a:pt x="17" y="28"/>
                  <a:pt x="17" y="28"/>
                </a:cubicBezTo>
                <a:cubicBezTo>
                  <a:pt x="17" y="22"/>
                  <a:pt x="17" y="22"/>
                  <a:pt x="17" y="22"/>
                </a:cubicBezTo>
                <a:cubicBezTo>
                  <a:pt x="17" y="22"/>
                  <a:pt x="12" y="24"/>
                  <a:pt x="12" y="24"/>
                </a:cubicBezTo>
                <a:cubicBezTo>
                  <a:pt x="11" y="25"/>
                  <a:pt x="9" y="25"/>
                  <a:pt x="9" y="25"/>
                </a:cubicBezTo>
                <a:cubicBezTo>
                  <a:pt x="8" y="25"/>
                  <a:pt x="7" y="25"/>
                  <a:pt x="7" y="24"/>
                </a:cubicBezTo>
                <a:cubicBezTo>
                  <a:pt x="6" y="23"/>
                  <a:pt x="6" y="20"/>
                  <a:pt x="6" y="18"/>
                </a:cubicBezTo>
                <a:cubicBezTo>
                  <a:pt x="6" y="16"/>
                  <a:pt x="6" y="15"/>
                  <a:pt x="7" y="13"/>
                </a:cubicBezTo>
                <a:cubicBezTo>
                  <a:pt x="8" y="12"/>
                  <a:pt x="9" y="11"/>
                  <a:pt x="10" y="10"/>
                </a:cubicBezTo>
                <a:cubicBezTo>
                  <a:pt x="12" y="9"/>
                  <a:pt x="14" y="8"/>
                  <a:pt x="14" y="8"/>
                </a:cubicBezTo>
                <a:cubicBezTo>
                  <a:pt x="16" y="7"/>
                  <a:pt x="16" y="7"/>
                  <a:pt x="16" y="7"/>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6" name="Freeform 220"/>
          <p:cNvSpPr>
            <a:spLocks/>
          </p:cNvSpPr>
          <p:nvPr userDrawn="1"/>
        </p:nvSpPr>
        <p:spPr bwMode="auto">
          <a:xfrm>
            <a:off x="8422482" y="288547"/>
            <a:ext cx="42863" cy="87136"/>
          </a:xfrm>
          <a:custGeom>
            <a:avLst/>
            <a:gdLst/>
            <a:ahLst/>
            <a:cxnLst>
              <a:cxn ang="0">
                <a:pos x="15" y="0"/>
              </a:cxn>
              <a:cxn ang="0">
                <a:pos x="7" y="4"/>
              </a:cxn>
              <a:cxn ang="0">
                <a:pos x="2" y="8"/>
              </a:cxn>
              <a:cxn ang="0">
                <a:pos x="0" y="15"/>
              </a:cxn>
              <a:cxn ang="0">
                <a:pos x="0" y="23"/>
              </a:cxn>
              <a:cxn ang="0">
                <a:pos x="3" y="30"/>
              </a:cxn>
              <a:cxn ang="0">
                <a:pos x="7" y="32"/>
              </a:cxn>
              <a:cxn ang="0">
                <a:pos x="12" y="31"/>
              </a:cxn>
              <a:cxn ang="0">
                <a:pos x="16" y="28"/>
              </a:cxn>
              <a:cxn ang="0">
                <a:pos x="16" y="13"/>
              </a:cxn>
              <a:cxn ang="0">
                <a:pos x="10" y="17"/>
              </a:cxn>
              <a:cxn ang="0">
                <a:pos x="10" y="25"/>
              </a:cxn>
              <a:cxn ang="0">
                <a:pos x="8" y="25"/>
              </a:cxn>
              <a:cxn ang="0">
                <a:pos x="6" y="24"/>
              </a:cxn>
              <a:cxn ang="0">
                <a:pos x="5" y="18"/>
              </a:cxn>
              <a:cxn ang="0">
                <a:pos x="6" y="13"/>
              </a:cxn>
              <a:cxn ang="0">
                <a:pos x="10" y="10"/>
              </a:cxn>
              <a:cxn ang="0">
                <a:pos x="13" y="8"/>
              </a:cxn>
              <a:cxn ang="0">
                <a:pos x="15" y="6"/>
              </a:cxn>
            </a:cxnLst>
            <a:rect l="0" t="0" r="r" b="b"/>
            <a:pathLst>
              <a:path w="16" h="32">
                <a:moveTo>
                  <a:pt x="15" y="0"/>
                </a:moveTo>
                <a:cubicBezTo>
                  <a:pt x="15" y="0"/>
                  <a:pt x="9" y="3"/>
                  <a:pt x="7" y="4"/>
                </a:cubicBezTo>
                <a:cubicBezTo>
                  <a:pt x="6" y="5"/>
                  <a:pt x="4" y="6"/>
                  <a:pt x="2" y="8"/>
                </a:cubicBezTo>
                <a:cubicBezTo>
                  <a:pt x="0" y="11"/>
                  <a:pt x="0" y="13"/>
                  <a:pt x="0" y="15"/>
                </a:cubicBezTo>
                <a:cubicBezTo>
                  <a:pt x="0" y="18"/>
                  <a:pt x="0" y="20"/>
                  <a:pt x="0" y="23"/>
                </a:cubicBezTo>
                <a:cubicBezTo>
                  <a:pt x="1" y="26"/>
                  <a:pt x="2" y="29"/>
                  <a:pt x="3" y="30"/>
                </a:cubicBezTo>
                <a:cubicBezTo>
                  <a:pt x="5" y="31"/>
                  <a:pt x="6" y="32"/>
                  <a:pt x="7" y="32"/>
                </a:cubicBezTo>
                <a:cubicBezTo>
                  <a:pt x="9" y="32"/>
                  <a:pt x="12" y="31"/>
                  <a:pt x="12" y="31"/>
                </a:cubicBezTo>
                <a:cubicBezTo>
                  <a:pt x="16" y="28"/>
                  <a:pt x="16" y="28"/>
                  <a:pt x="16" y="28"/>
                </a:cubicBezTo>
                <a:cubicBezTo>
                  <a:pt x="16" y="13"/>
                  <a:pt x="16" y="13"/>
                  <a:pt x="16" y="13"/>
                </a:cubicBezTo>
                <a:cubicBezTo>
                  <a:pt x="10" y="17"/>
                  <a:pt x="10" y="17"/>
                  <a:pt x="10" y="17"/>
                </a:cubicBezTo>
                <a:cubicBezTo>
                  <a:pt x="10" y="17"/>
                  <a:pt x="11" y="25"/>
                  <a:pt x="10" y="25"/>
                </a:cubicBezTo>
                <a:cubicBezTo>
                  <a:pt x="10" y="25"/>
                  <a:pt x="9" y="25"/>
                  <a:pt x="8" y="25"/>
                </a:cubicBezTo>
                <a:cubicBezTo>
                  <a:pt x="8" y="25"/>
                  <a:pt x="7" y="25"/>
                  <a:pt x="6" y="24"/>
                </a:cubicBezTo>
                <a:cubicBezTo>
                  <a:pt x="6" y="23"/>
                  <a:pt x="5" y="20"/>
                  <a:pt x="5" y="18"/>
                </a:cubicBezTo>
                <a:cubicBezTo>
                  <a:pt x="5" y="16"/>
                  <a:pt x="6" y="14"/>
                  <a:pt x="6" y="13"/>
                </a:cubicBezTo>
                <a:cubicBezTo>
                  <a:pt x="7" y="11"/>
                  <a:pt x="9" y="10"/>
                  <a:pt x="10" y="10"/>
                </a:cubicBezTo>
                <a:cubicBezTo>
                  <a:pt x="11" y="9"/>
                  <a:pt x="13" y="8"/>
                  <a:pt x="13" y="8"/>
                </a:cubicBezTo>
                <a:cubicBezTo>
                  <a:pt x="15" y="6"/>
                  <a:pt x="15" y="6"/>
                  <a:pt x="15" y="6"/>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7" name="Freeform 221"/>
          <p:cNvSpPr>
            <a:spLocks/>
          </p:cNvSpPr>
          <p:nvPr userDrawn="1"/>
        </p:nvSpPr>
        <p:spPr bwMode="auto">
          <a:xfrm>
            <a:off x="8375333" y="309975"/>
            <a:ext cx="47149" cy="87136"/>
          </a:xfrm>
          <a:custGeom>
            <a:avLst/>
            <a:gdLst/>
            <a:ahLst/>
            <a:cxnLst>
              <a:cxn ang="0">
                <a:pos x="16" y="0"/>
              </a:cxn>
              <a:cxn ang="0">
                <a:pos x="8" y="4"/>
              </a:cxn>
              <a:cxn ang="0">
                <a:pos x="3" y="9"/>
              </a:cxn>
              <a:cxn ang="0">
                <a:pos x="0" y="15"/>
              </a:cxn>
              <a:cxn ang="0">
                <a:pos x="1" y="23"/>
              </a:cxn>
              <a:cxn ang="0">
                <a:pos x="4" y="30"/>
              </a:cxn>
              <a:cxn ang="0">
                <a:pos x="7" y="32"/>
              </a:cxn>
              <a:cxn ang="0">
                <a:pos x="12" y="31"/>
              </a:cxn>
              <a:cxn ang="0">
                <a:pos x="17" y="28"/>
              </a:cxn>
              <a:cxn ang="0">
                <a:pos x="17" y="22"/>
              </a:cxn>
              <a:cxn ang="0">
                <a:pos x="12" y="24"/>
              </a:cxn>
              <a:cxn ang="0">
                <a:pos x="9" y="25"/>
              </a:cxn>
              <a:cxn ang="0">
                <a:pos x="7" y="24"/>
              </a:cxn>
              <a:cxn ang="0">
                <a:pos x="6" y="18"/>
              </a:cxn>
              <a:cxn ang="0">
                <a:pos x="7" y="13"/>
              </a:cxn>
              <a:cxn ang="0">
                <a:pos x="10" y="10"/>
              </a:cxn>
              <a:cxn ang="0">
                <a:pos x="14" y="8"/>
              </a:cxn>
              <a:cxn ang="0">
                <a:pos x="16" y="7"/>
              </a:cxn>
            </a:cxnLst>
            <a:rect l="0" t="0" r="r" b="b"/>
            <a:pathLst>
              <a:path w="17" h="32">
                <a:moveTo>
                  <a:pt x="16" y="0"/>
                </a:moveTo>
                <a:cubicBezTo>
                  <a:pt x="16" y="0"/>
                  <a:pt x="9" y="4"/>
                  <a:pt x="8" y="4"/>
                </a:cubicBezTo>
                <a:cubicBezTo>
                  <a:pt x="7" y="5"/>
                  <a:pt x="4" y="7"/>
                  <a:pt x="3" y="9"/>
                </a:cubicBezTo>
                <a:cubicBezTo>
                  <a:pt x="1" y="11"/>
                  <a:pt x="1" y="13"/>
                  <a:pt x="0" y="15"/>
                </a:cubicBezTo>
                <a:cubicBezTo>
                  <a:pt x="0" y="18"/>
                  <a:pt x="0" y="20"/>
                  <a:pt x="1" y="23"/>
                </a:cubicBezTo>
                <a:cubicBezTo>
                  <a:pt x="1" y="26"/>
                  <a:pt x="3" y="29"/>
                  <a:pt x="4" y="30"/>
                </a:cubicBezTo>
                <a:cubicBezTo>
                  <a:pt x="5" y="31"/>
                  <a:pt x="6" y="32"/>
                  <a:pt x="7" y="32"/>
                </a:cubicBezTo>
                <a:cubicBezTo>
                  <a:pt x="9" y="32"/>
                  <a:pt x="12" y="31"/>
                  <a:pt x="12" y="31"/>
                </a:cubicBezTo>
                <a:cubicBezTo>
                  <a:pt x="17" y="28"/>
                  <a:pt x="17" y="28"/>
                  <a:pt x="17" y="28"/>
                </a:cubicBezTo>
                <a:cubicBezTo>
                  <a:pt x="17" y="22"/>
                  <a:pt x="17" y="22"/>
                  <a:pt x="17" y="22"/>
                </a:cubicBezTo>
                <a:cubicBezTo>
                  <a:pt x="17" y="22"/>
                  <a:pt x="12" y="24"/>
                  <a:pt x="12" y="24"/>
                </a:cubicBezTo>
                <a:cubicBezTo>
                  <a:pt x="11" y="25"/>
                  <a:pt x="9" y="25"/>
                  <a:pt x="9" y="25"/>
                </a:cubicBezTo>
                <a:cubicBezTo>
                  <a:pt x="8" y="25"/>
                  <a:pt x="7" y="25"/>
                  <a:pt x="7" y="24"/>
                </a:cubicBezTo>
                <a:cubicBezTo>
                  <a:pt x="6" y="23"/>
                  <a:pt x="6" y="20"/>
                  <a:pt x="6" y="18"/>
                </a:cubicBezTo>
                <a:cubicBezTo>
                  <a:pt x="6" y="16"/>
                  <a:pt x="6" y="15"/>
                  <a:pt x="7" y="13"/>
                </a:cubicBezTo>
                <a:cubicBezTo>
                  <a:pt x="8" y="12"/>
                  <a:pt x="9" y="11"/>
                  <a:pt x="10" y="10"/>
                </a:cubicBezTo>
                <a:cubicBezTo>
                  <a:pt x="12" y="9"/>
                  <a:pt x="14" y="8"/>
                  <a:pt x="14" y="8"/>
                </a:cubicBezTo>
                <a:cubicBezTo>
                  <a:pt x="16" y="7"/>
                  <a:pt x="16" y="7"/>
                  <a:pt x="16" y="7"/>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8" name="Freeform 222"/>
          <p:cNvSpPr>
            <a:spLocks/>
          </p:cNvSpPr>
          <p:nvPr userDrawn="1"/>
        </p:nvSpPr>
        <p:spPr bwMode="auto">
          <a:xfrm>
            <a:off x="8383905" y="355685"/>
            <a:ext cx="127159" cy="74280"/>
          </a:xfrm>
          <a:custGeom>
            <a:avLst/>
            <a:gdLst/>
            <a:ahLst/>
            <a:cxnLst>
              <a:cxn ang="0">
                <a:pos x="0" y="48"/>
              </a:cxn>
              <a:cxn ang="0">
                <a:pos x="6" y="52"/>
              </a:cxn>
              <a:cxn ang="0">
                <a:pos x="89" y="8"/>
              </a:cxn>
              <a:cxn ang="0">
                <a:pos x="89" y="0"/>
              </a:cxn>
              <a:cxn ang="0">
                <a:pos x="0" y="48"/>
              </a:cxn>
            </a:cxnLst>
            <a:rect l="0" t="0" r="r" b="b"/>
            <a:pathLst>
              <a:path w="89" h="52">
                <a:moveTo>
                  <a:pt x="0" y="48"/>
                </a:moveTo>
                <a:lnTo>
                  <a:pt x="6" y="52"/>
                </a:lnTo>
                <a:lnTo>
                  <a:pt x="89" y="8"/>
                </a:lnTo>
                <a:lnTo>
                  <a:pt x="89" y="0"/>
                </a:lnTo>
                <a:lnTo>
                  <a:pt x="0" y="48"/>
                </a:lnTo>
                <a:close/>
              </a:path>
            </a:pathLst>
          </a:custGeom>
          <a:solidFill>
            <a:srgbClr val="48507B"/>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59" name="Freeform 223"/>
          <p:cNvSpPr>
            <a:spLocks/>
          </p:cNvSpPr>
          <p:nvPr userDrawn="1"/>
        </p:nvSpPr>
        <p:spPr bwMode="auto">
          <a:xfrm>
            <a:off x="8383905" y="355685"/>
            <a:ext cx="127159" cy="74280"/>
          </a:xfrm>
          <a:custGeom>
            <a:avLst/>
            <a:gdLst/>
            <a:ahLst/>
            <a:cxnLst>
              <a:cxn ang="0">
                <a:pos x="0" y="48"/>
              </a:cxn>
              <a:cxn ang="0">
                <a:pos x="6" y="52"/>
              </a:cxn>
              <a:cxn ang="0">
                <a:pos x="89" y="8"/>
              </a:cxn>
              <a:cxn ang="0">
                <a:pos x="89" y="0"/>
              </a:cxn>
            </a:cxnLst>
            <a:rect l="0" t="0" r="r" b="b"/>
            <a:pathLst>
              <a:path w="89" h="52">
                <a:moveTo>
                  <a:pt x="0" y="48"/>
                </a:moveTo>
                <a:lnTo>
                  <a:pt x="6" y="52"/>
                </a:lnTo>
                <a:lnTo>
                  <a:pt x="89" y="8"/>
                </a:lnTo>
                <a:lnTo>
                  <a:pt x="89"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60" name="Freeform 224"/>
          <p:cNvSpPr>
            <a:spLocks/>
          </p:cNvSpPr>
          <p:nvPr userDrawn="1"/>
        </p:nvSpPr>
        <p:spPr bwMode="auto">
          <a:xfrm>
            <a:off x="8398193" y="369970"/>
            <a:ext cx="112872" cy="67138"/>
          </a:xfrm>
          <a:custGeom>
            <a:avLst/>
            <a:gdLst/>
            <a:ahLst/>
            <a:cxnLst>
              <a:cxn ang="0">
                <a:pos x="0" y="44"/>
              </a:cxn>
              <a:cxn ang="0">
                <a:pos x="3" y="47"/>
              </a:cxn>
              <a:cxn ang="0">
                <a:pos x="79" y="6"/>
              </a:cxn>
              <a:cxn ang="0">
                <a:pos x="79" y="0"/>
              </a:cxn>
              <a:cxn ang="0">
                <a:pos x="0" y="44"/>
              </a:cxn>
            </a:cxnLst>
            <a:rect l="0" t="0" r="r" b="b"/>
            <a:pathLst>
              <a:path w="79" h="47">
                <a:moveTo>
                  <a:pt x="0" y="44"/>
                </a:moveTo>
                <a:lnTo>
                  <a:pt x="3" y="47"/>
                </a:lnTo>
                <a:lnTo>
                  <a:pt x="79" y="6"/>
                </a:lnTo>
                <a:lnTo>
                  <a:pt x="79" y="0"/>
                </a:lnTo>
                <a:lnTo>
                  <a:pt x="0" y="44"/>
                </a:lnTo>
                <a:close/>
              </a:path>
            </a:pathLst>
          </a:custGeom>
          <a:solidFill>
            <a:srgbClr val="E64A48"/>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5761" name="Freeform 225"/>
          <p:cNvSpPr>
            <a:spLocks/>
          </p:cNvSpPr>
          <p:nvPr userDrawn="1"/>
        </p:nvSpPr>
        <p:spPr bwMode="auto">
          <a:xfrm>
            <a:off x="8456772" y="204269"/>
            <a:ext cx="68580" cy="171414"/>
          </a:xfrm>
          <a:custGeom>
            <a:avLst/>
            <a:gdLst/>
            <a:ahLst/>
            <a:cxnLst>
              <a:cxn ang="0">
                <a:pos x="48" y="120"/>
              </a:cxn>
              <a:cxn ang="0">
                <a:pos x="46" y="120"/>
              </a:cxn>
              <a:cxn ang="0">
                <a:pos x="46" y="36"/>
              </a:cxn>
              <a:cxn ang="0">
                <a:pos x="0" y="2"/>
              </a:cxn>
              <a:cxn ang="0">
                <a:pos x="0" y="0"/>
              </a:cxn>
              <a:cxn ang="0">
                <a:pos x="48" y="36"/>
              </a:cxn>
              <a:cxn ang="0">
                <a:pos x="48" y="120"/>
              </a:cxn>
            </a:cxnLst>
            <a:rect l="0" t="0" r="r" b="b"/>
            <a:pathLst>
              <a:path w="48" h="120">
                <a:moveTo>
                  <a:pt x="48" y="120"/>
                </a:moveTo>
                <a:lnTo>
                  <a:pt x="46" y="120"/>
                </a:lnTo>
                <a:lnTo>
                  <a:pt x="46" y="36"/>
                </a:lnTo>
                <a:lnTo>
                  <a:pt x="0" y="2"/>
                </a:lnTo>
                <a:lnTo>
                  <a:pt x="0" y="0"/>
                </a:lnTo>
                <a:lnTo>
                  <a:pt x="48" y="36"/>
                </a:lnTo>
                <a:lnTo>
                  <a:pt x="48" y="12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60" name="Text Placeholder 47"/>
          <p:cNvSpPr>
            <a:spLocks noGrp="1"/>
          </p:cNvSpPr>
          <p:nvPr>
            <p:ph type="body" sz="quarter" idx="10" hasCustomPrompt="1"/>
          </p:nvPr>
        </p:nvSpPr>
        <p:spPr>
          <a:xfrm>
            <a:off x="6353938" y="1101337"/>
            <a:ext cx="497205" cy="497101"/>
          </a:xfrm>
          <a:prstGeom prst="ellipse">
            <a:avLst/>
          </a:prstGeom>
          <a:ln w="12700">
            <a:solidFill>
              <a:srgbClr val="283583"/>
            </a:solidFill>
          </a:ln>
        </p:spPr>
        <p:txBody>
          <a:bodyPr lIns="0" tIns="0" rIns="0" bIns="0" anchor="ctr" anchorCtr="0">
            <a:noAutofit/>
          </a:bodyPr>
          <a:lstStyle>
            <a:lvl1pPr algn="ctr">
              <a:defRPr sz="1260">
                <a:solidFill>
                  <a:srgbClr val="283583"/>
                </a:solidFill>
                <a:latin typeface="+mn-lt"/>
              </a:defRPr>
            </a:lvl1pPr>
          </a:lstStyle>
          <a:p>
            <a:pPr lvl="0"/>
            <a:r>
              <a:rPr lang="en-US" dirty="0"/>
              <a:t>1</a:t>
            </a:r>
            <a:endParaRPr lang="fr-FR" dirty="0"/>
          </a:p>
        </p:txBody>
      </p:sp>
      <p:sp>
        <p:nvSpPr>
          <p:cNvPr id="261" name="Title 260"/>
          <p:cNvSpPr>
            <a:spLocks noGrp="1"/>
          </p:cNvSpPr>
          <p:nvPr>
            <p:ph type="title" hasCustomPrompt="1"/>
          </p:nvPr>
        </p:nvSpPr>
        <p:spPr>
          <a:xfrm>
            <a:off x="457200" y="466247"/>
            <a:ext cx="8229600" cy="953908"/>
          </a:xfrm>
        </p:spPr>
        <p:txBody>
          <a:bodyPr anchor="t" anchorCtr="0">
            <a:noAutofit/>
          </a:bodyPr>
          <a:lstStyle>
            <a:lvl1pPr algn="ctr">
              <a:defRPr sz="3419" cap="all" baseline="0">
                <a:solidFill>
                  <a:srgbClr val="213A8F"/>
                </a:solidFill>
                <a:latin typeface="Arial Black" pitchFamily="34" charset="0"/>
              </a:defRPr>
            </a:lvl1pPr>
          </a:lstStyle>
          <a:p>
            <a:r>
              <a:rPr lang="en-US" dirty="0"/>
              <a:t>TITRE</a:t>
            </a:r>
            <a:br>
              <a:rPr lang="en-US" dirty="0"/>
            </a:br>
            <a:r>
              <a:rPr lang="en-US" dirty="0" err="1"/>
              <a:t>sur</a:t>
            </a:r>
            <a:r>
              <a:rPr lang="en-US" dirty="0"/>
              <a:t> 2 </a:t>
            </a:r>
            <a:r>
              <a:rPr lang="en-US" dirty="0" err="1"/>
              <a:t>lignes</a:t>
            </a:r>
            <a:endParaRPr lang="fr-FR" dirty="0"/>
          </a:p>
        </p:txBody>
      </p:sp>
      <p:sp>
        <p:nvSpPr>
          <p:cNvPr id="488" name="Text Placeholder 487"/>
          <p:cNvSpPr>
            <a:spLocks noGrp="1"/>
          </p:cNvSpPr>
          <p:nvPr>
            <p:ph type="body" sz="quarter" idx="12"/>
          </p:nvPr>
        </p:nvSpPr>
        <p:spPr>
          <a:xfrm>
            <a:off x="596646" y="2645493"/>
            <a:ext cx="3525012" cy="317098"/>
          </a:xfrm>
        </p:spPr>
        <p:txBody>
          <a:bodyPr lIns="0" rIns="0">
            <a:noAutofit/>
          </a:bodyPr>
          <a:lstStyle>
            <a:lvl1pPr>
              <a:lnSpc>
                <a:spcPct val="100000"/>
              </a:lnSpc>
              <a:spcAft>
                <a:spcPts val="270"/>
              </a:spcAft>
              <a:defRPr sz="720">
                <a:solidFill>
                  <a:srgbClr val="7C7B7B"/>
                </a:solidFill>
              </a:defRPr>
            </a:lvl1pPr>
            <a:lvl2pPr marL="68565" indent="-68565">
              <a:lnSpc>
                <a:spcPct val="100000"/>
              </a:lnSpc>
              <a:spcBef>
                <a:spcPts val="270"/>
              </a:spcBef>
              <a:spcAft>
                <a:spcPts val="270"/>
              </a:spcAft>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Cliquez pour modifier les styles du texte du masque</a:t>
            </a:r>
          </a:p>
          <a:p>
            <a:pPr lvl="1"/>
            <a:r>
              <a:rPr lang="fr-FR"/>
              <a:t>Deuxième niveau</a:t>
            </a:r>
          </a:p>
        </p:txBody>
      </p:sp>
      <p:sp>
        <p:nvSpPr>
          <p:cNvPr id="489" name="Text Placeholder 487"/>
          <p:cNvSpPr>
            <a:spLocks noGrp="1"/>
          </p:cNvSpPr>
          <p:nvPr>
            <p:ph type="body" sz="quarter" idx="13"/>
          </p:nvPr>
        </p:nvSpPr>
        <p:spPr>
          <a:xfrm>
            <a:off x="5218938" y="2645493"/>
            <a:ext cx="3525012" cy="317098"/>
          </a:xfrm>
        </p:spPr>
        <p:txBody>
          <a:bodyPr lIns="0" rIns="0">
            <a:noAutofit/>
          </a:bodyPr>
          <a:lstStyle>
            <a:lvl1pPr>
              <a:lnSpc>
                <a:spcPct val="100000"/>
              </a:lnSpc>
              <a:spcAft>
                <a:spcPts val="270"/>
              </a:spcAft>
              <a:defRPr sz="720">
                <a:solidFill>
                  <a:srgbClr val="7C7B7B"/>
                </a:solidFill>
              </a:defRPr>
            </a:lvl1pPr>
            <a:lvl2pPr marL="68565" indent="-68565">
              <a:lnSpc>
                <a:spcPct val="100000"/>
              </a:lnSpc>
              <a:spcBef>
                <a:spcPts val="270"/>
              </a:spcBef>
              <a:spcAft>
                <a:spcPts val="270"/>
              </a:spcAft>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Cliquez pour modifier les styles du texte du masque</a:t>
            </a:r>
          </a:p>
          <a:p>
            <a:pPr lvl="1"/>
            <a:r>
              <a:rPr lang="fr-FR"/>
              <a:t>Deuxième niveau</a:t>
            </a:r>
          </a:p>
        </p:txBody>
      </p:sp>
      <p:sp>
        <p:nvSpPr>
          <p:cNvPr id="490" name="Text Placeholder 487"/>
          <p:cNvSpPr>
            <a:spLocks noGrp="1"/>
          </p:cNvSpPr>
          <p:nvPr>
            <p:ph type="body" sz="quarter" idx="14"/>
          </p:nvPr>
        </p:nvSpPr>
        <p:spPr>
          <a:xfrm>
            <a:off x="1940814" y="3571131"/>
            <a:ext cx="2180844" cy="182782"/>
          </a:xfrm>
        </p:spPr>
        <p:txBody>
          <a:bodyPr lIns="0" rIns="0">
            <a:noAutofit/>
          </a:bodyPr>
          <a:lstStyle>
            <a:lvl1pPr>
              <a:lnSpc>
                <a:spcPct val="100000"/>
              </a:lnSpc>
              <a:spcAft>
                <a:spcPts val="270"/>
              </a:spcAft>
              <a:defRPr sz="720" b="1">
                <a:solidFill>
                  <a:srgbClr val="ED73AA"/>
                </a:solidFill>
              </a:defRPr>
            </a:lvl1pPr>
            <a:lvl2pPr marL="68565" indent="-68565">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Cliquez pour modifier les styles du texte du masque</a:t>
            </a:r>
          </a:p>
        </p:txBody>
      </p:sp>
      <p:sp>
        <p:nvSpPr>
          <p:cNvPr id="497" name="Text Placeholder 487"/>
          <p:cNvSpPr>
            <a:spLocks noGrp="1"/>
          </p:cNvSpPr>
          <p:nvPr>
            <p:ph type="body" sz="quarter" idx="15"/>
          </p:nvPr>
        </p:nvSpPr>
        <p:spPr>
          <a:xfrm>
            <a:off x="6561392" y="3571131"/>
            <a:ext cx="2180844" cy="182782"/>
          </a:xfrm>
        </p:spPr>
        <p:txBody>
          <a:bodyPr lIns="0" rIns="0">
            <a:noAutofit/>
          </a:bodyPr>
          <a:lstStyle>
            <a:lvl1pPr>
              <a:lnSpc>
                <a:spcPct val="100000"/>
              </a:lnSpc>
              <a:spcAft>
                <a:spcPts val="270"/>
              </a:spcAft>
              <a:defRPr sz="720" b="1">
                <a:solidFill>
                  <a:srgbClr val="ED73AA"/>
                </a:solidFill>
              </a:defRPr>
            </a:lvl1pPr>
            <a:lvl2pPr marL="68565" indent="-68565">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Cliquez pour modifier les styles du texte du masque</a:t>
            </a:r>
          </a:p>
        </p:txBody>
      </p:sp>
      <p:sp>
        <p:nvSpPr>
          <p:cNvPr id="551" name="Text Placeholder 550"/>
          <p:cNvSpPr>
            <a:spLocks noGrp="1"/>
          </p:cNvSpPr>
          <p:nvPr>
            <p:ph type="body" sz="quarter" idx="16" hasCustomPrompt="1"/>
          </p:nvPr>
        </p:nvSpPr>
        <p:spPr>
          <a:xfrm>
            <a:off x="457200" y="1431426"/>
            <a:ext cx="8229600" cy="574645"/>
          </a:xfrm>
        </p:spPr>
        <p:txBody>
          <a:bodyPr>
            <a:noAutofit/>
          </a:bodyPr>
          <a:lstStyle>
            <a:lvl1pPr marL="0" marR="0" indent="0" algn="ctr" defTabSz="872720" rtl="0" eaLnBrk="1" fontAlgn="auto" latinLnBrk="0" hangingPunct="1">
              <a:lnSpc>
                <a:spcPct val="90000"/>
              </a:lnSpc>
              <a:spcBef>
                <a:spcPct val="0"/>
              </a:spcBef>
              <a:spcAft>
                <a:spcPts val="0"/>
              </a:spcAft>
              <a:buClrTx/>
              <a:buSzTx/>
              <a:buFontTx/>
              <a:buNone/>
              <a:tabLst/>
              <a:defRPr kumimoji="0" lang="en-US" sz="2519" b="0" i="0" u="none" strike="noStrike" kern="1200" cap="all" spc="0" normalizeH="0" baseline="0" noProof="0">
                <a:ln>
                  <a:noFill/>
                </a:ln>
                <a:solidFill>
                  <a:srgbClr val="ED73AA"/>
                </a:solidFill>
                <a:effectLst/>
                <a:uLnTx/>
                <a:uFillTx/>
                <a:latin typeface="Arial Black" pitchFamily="34" charset="0"/>
              </a:defRPr>
            </a:lvl1pPr>
            <a:lvl2pPr algn="ctr">
              <a:defRPr sz="2519">
                <a:solidFill>
                  <a:srgbClr val="ED73AA"/>
                </a:solidFill>
                <a:latin typeface="Arial Black" pitchFamily="34" charset="0"/>
              </a:defRPr>
            </a:lvl2pPr>
            <a:lvl3pPr algn="ctr">
              <a:defRPr sz="2519">
                <a:solidFill>
                  <a:srgbClr val="ED73AA"/>
                </a:solidFill>
                <a:latin typeface="Arial Black" pitchFamily="34" charset="0"/>
              </a:defRPr>
            </a:lvl3pPr>
            <a:lvl4pPr algn="ctr">
              <a:defRPr sz="2519">
                <a:solidFill>
                  <a:srgbClr val="ED73AA"/>
                </a:solidFill>
                <a:latin typeface="Arial Black" pitchFamily="34" charset="0"/>
              </a:defRPr>
            </a:lvl4pPr>
            <a:lvl5pPr algn="ctr">
              <a:defRPr sz="2519">
                <a:solidFill>
                  <a:srgbClr val="ED73AA"/>
                </a:solidFill>
                <a:latin typeface="Arial Black" pitchFamily="34" charset="0"/>
              </a:defRPr>
            </a:lvl5pPr>
          </a:lstStyle>
          <a:p>
            <a:pPr lvl="0"/>
            <a:r>
              <a:rPr lang="en-US" dirty="0" err="1"/>
              <a:t>Sous</a:t>
            </a:r>
            <a:r>
              <a:rPr lang="en-US" dirty="0"/>
              <a:t> </a:t>
            </a:r>
            <a:r>
              <a:rPr lang="en-US" dirty="0" err="1"/>
              <a:t>titre</a:t>
            </a:r>
            <a:endParaRPr lang="en-US" dirty="0"/>
          </a:p>
        </p:txBody>
      </p:sp>
      <p:sp>
        <p:nvSpPr>
          <p:cNvPr id="563" name="Rectangle 203"/>
          <p:cNvSpPr>
            <a:spLocks noChangeArrowheads="1"/>
          </p:cNvSpPr>
          <p:nvPr userDrawn="1"/>
        </p:nvSpPr>
        <p:spPr bwMode="auto">
          <a:xfrm>
            <a:off x="612934" y="231410"/>
            <a:ext cx="1108424" cy="1938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822777" rtl="0" eaLnBrk="1" fontAlgn="base" latinLnBrk="0" hangingPunct="1">
              <a:lnSpc>
                <a:spcPct val="100000"/>
              </a:lnSpc>
              <a:spcBef>
                <a:spcPct val="0"/>
              </a:spcBef>
              <a:spcAft>
                <a:spcPct val="0"/>
              </a:spcAft>
              <a:buClrTx/>
              <a:buSzTx/>
              <a:buFontTx/>
              <a:buNone/>
              <a:tabLst/>
            </a:pPr>
            <a:r>
              <a:rPr kumimoji="0" lang="fr-FR" sz="630" b="0" i="0" u="none" strike="noStrike" cap="none" normalizeH="0" baseline="0" dirty="0">
                <a:ln>
                  <a:noFill/>
                </a:ln>
                <a:solidFill>
                  <a:srgbClr val="7C7B7B"/>
                </a:solidFill>
                <a:effectLst/>
                <a:latin typeface="Arial" pitchFamily="34" charset="0"/>
                <a:cs typeface="Arial" pitchFamily="34" charset="0"/>
              </a:rPr>
              <a:t>LOI DE MODERNISATION</a:t>
            </a:r>
          </a:p>
          <a:p>
            <a:pPr marL="0" marR="0" lvl="0" indent="0" algn="l" defTabSz="822777" rtl="0" eaLnBrk="1" fontAlgn="base" latinLnBrk="0" hangingPunct="1">
              <a:lnSpc>
                <a:spcPct val="100000"/>
              </a:lnSpc>
              <a:spcBef>
                <a:spcPct val="0"/>
              </a:spcBef>
              <a:spcAft>
                <a:spcPct val="0"/>
              </a:spcAft>
              <a:buClrTx/>
              <a:buSzTx/>
              <a:buFontTx/>
              <a:buNone/>
              <a:tabLst/>
            </a:pPr>
            <a:r>
              <a:rPr kumimoji="0" lang="fr-FR" sz="630" b="0" i="0" u="none" strike="noStrike" cap="none" normalizeH="0" baseline="0" dirty="0">
                <a:ln>
                  <a:noFill/>
                </a:ln>
                <a:solidFill>
                  <a:srgbClr val="7C7B7B"/>
                </a:solidFill>
                <a:effectLst/>
                <a:latin typeface="Arial" pitchFamily="34" charset="0"/>
                <a:cs typeface="Arial" pitchFamily="34" charset="0"/>
              </a:rPr>
              <a:t>DU DIALOGUE SOCIAL</a:t>
            </a:r>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564" name="Rectangle 210"/>
          <p:cNvSpPr>
            <a:spLocks noChangeArrowheads="1"/>
          </p:cNvSpPr>
          <p:nvPr userDrawn="1"/>
        </p:nvSpPr>
        <p:spPr bwMode="auto">
          <a:xfrm>
            <a:off x="2828851" y="231797"/>
            <a:ext cx="1133324" cy="969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822777" rtl="0" eaLnBrk="1" fontAlgn="base" latinLnBrk="0" hangingPunct="1">
              <a:lnSpc>
                <a:spcPct val="100000"/>
              </a:lnSpc>
              <a:spcBef>
                <a:spcPct val="0"/>
              </a:spcBef>
              <a:spcAft>
                <a:spcPct val="0"/>
              </a:spcAft>
              <a:buClrTx/>
              <a:buSzTx/>
              <a:buFontTx/>
              <a:buNone/>
              <a:tabLst/>
            </a:pPr>
            <a:r>
              <a:rPr kumimoji="0" lang="fr-FR" sz="630" b="0" i="0" u="none" strike="noStrike" cap="none" normalizeH="0" baseline="0" dirty="0">
                <a:ln>
                  <a:noFill/>
                </a:ln>
                <a:solidFill>
                  <a:srgbClr val="7C7B7B"/>
                </a:solidFill>
                <a:effectLst/>
                <a:latin typeface="Arial" pitchFamily="34" charset="0"/>
                <a:cs typeface="Arial" pitchFamily="34" charset="0"/>
              </a:rPr>
              <a:t>PRINCIPALES DISPOSITIONS</a:t>
            </a:r>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565" name="Rectangle 211"/>
          <p:cNvSpPr>
            <a:spLocks noChangeArrowheads="1"/>
          </p:cNvSpPr>
          <p:nvPr userDrawn="1"/>
        </p:nvSpPr>
        <p:spPr bwMode="auto">
          <a:xfrm>
            <a:off x="5069667" y="231797"/>
            <a:ext cx="403958" cy="969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822777" rtl="0" eaLnBrk="1" fontAlgn="base" latinLnBrk="0" hangingPunct="1">
              <a:lnSpc>
                <a:spcPct val="100000"/>
              </a:lnSpc>
              <a:spcBef>
                <a:spcPct val="0"/>
              </a:spcBef>
              <a:spcAft>
                <a:spcPct val="0"/>
              </a:spcAft>
              <a:buClrTx/>
              <a:buSzTx/>
              <a:buFontTx/>
              <a:buNone/>
              <a:tabLst/>
            </a:pPr>
            <a:r>
              <a:rPr kumimoji="0" lang="fr-FR" sz="630" b="0" i="0" u="none" strike="noStrike" cap="none" normalizeH="0" baseline="0" dirty="0">
                <a:ln>
                  <a:noFill/>
                </a:ln>
                <a:solidFill>
                  <a:srgbClr val="7C7B7B"/>
                </a:solidFill>
                <a:effectLst/>
                <a:latin typeface="Arial" pitchFamily="34" charset="0"/>
                <a:cs typeface="Arial" pitchFamily="34" charset="0"/>
              </a:rPr>
              <a:t>15/02/2016</a:t>
            </a:r>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pic>
        <p:nvPicPr>
          <p:cNvPr id="27" name="Picture 6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94726" y="6096635"/>
            <a:ext cx="2017553" cy="616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287574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Pages de contenu 4">
    <p:spTree>
      <p:nvGrpSpPr>
        <p:cNvPr id="1" name=""/>
        <p:cNvGrpSpPr/>
        <p:nvPr/>
      </p:nvGrpSpPr>
      <p:grpSpPr>
        <a:xfrm>
          <a:off x="0" y="0"/>
          <a:ext cx="0" cy="0"/>
          <a:chOff x="0" y="0"/>
          <a:chExt cx="0" cy="0"/>
        </a:xfrm>
      </p:grpSpPr>
      <p:graphicFrame>
        <p:nvGraphicFramePr>
          <p:cNvPr id="24" name="Object 23" hidden="1"/>
          <p:cNvGraphicFramePr>
            <a:graphicFrameLocks noChangeAspect="1"/>
          </p:cNvGraphicFramePr>
          <p:nvPr>
            <p:custDataLst>
              <p:tags r:id="rId2"/>
            </p:custDataLst>
          </p:nvPr>
        </p:nvGraphicFramePr>
        <p:xfrm>
          <a:off x="1429" y="1429"/>
          <a:ext cx="1428" cy="1428"/>
        </p:xfrm>
        <a:graphic>
          <a:graphicData uri="http://schemas.openxmlformats.org/presentationml/2006/ole">
            <mc:AlternateContent xmlns:mc="http://schemas.openxmlformats.org/markup-compatibility/2006">
              <mc:Choice xmlns:v="urn:schemas-microsoft-com:vml" Requires="v">
                <p:oleObj spid="_x0000_s8241" name="think-cell Slide" r:id="rId4" imgW="270" imgH="270" progId="TCLayout.ActiveDocument.1">
                  <p:embed/>
                </p:oleObj>
              </mc:Choice>
              <mc:Fallback>
                <p:oleObj name="think-cell Slide" r:id="rId4" imgW="270" imgH="270" progId="TCLayout.ActiveDocument.1">
                  <p:embed/>
                  <p:pic>
                    <p:nvPicPr>
                      <p:cNvPr id="24"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9" y="1429"/>
                        <a:ext cx="1428" cy="1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704" name="Freeform 120"/>
          <p:cNvSpPr>
            <a:spLocks/>
          </p:cNvSpPr>
          <p:nvPr userDrawn="1"/>
        </p:nvSpPr>
        <p:spPr bwMode="auto">
          <a:xfrm>
            <a:off x="2533174" y="1758426"/>
            <a:ext cx="4077653" cy="19998"/>
          </a:xfrm>
          <a:custGeom>
            <a:avLst/>
            <a:gdLst/>
            <a:ahLst/>
            <a:cxnLst>
              <a:cxn ang="0">
                <a:pos x="27" y="0"/>
              </a:cxn>
              <a:cxn ang="0">
                <a:pos x="78" y="0"/>
              </a:cxn>
              <a:cxn ang="0">
                <a:pos x="131" y="0"/>
              </a:cxn>
              <a:cxn ang="0">
                <a:pos x="185" y="0"/>
              </a:cxn>
              <a:cxn ang="0">
                <a:pos x="238" y="0"/>
              </a:cxn>
              <a:cxn ang="0">
                <a:pos x="291" y="0"/>
              </a:cxn>
              <a:cxn ang="0">
                <a:pos x="343" y="0"/>
              </a:cxn>
              <a:cxn ang="0">
                <a:pos x="396" y="0"/>
              </a:cxn>
              <a:cxn ang="0">
                <a:pos x="449" y="0"/>
              </a:cxn>
              <a:cxn ang="0">
                <a:pos x="503" y="0"/>
              </a:cxn>
              <a:cxn ang="0">
                <a:pos x="556" y="0"/>
              </a:cxn>
              <a:cxn ang="0">
                <a:pos x="607" y="0"/>
              </a:cxn>
              <a:cxn ang="0">
                <a:pos x="660" y="0"/>
              </a:cxn>
              <a:cxn ang="0">
                <a:pos x="714" y="0"/>
              </a:cxn>
              <a:cxn ang="0">
                <a:pos x="767" y="0"/>
              </a:cxn>
              <a:cxn ang="0">
                <a:pos x="818" y="0"/>
              </a:cxn>
              <a:cxn ang="0">
                <a:pos x="871" y="0"/>
              </a:cxn>
              <a:cxn ang="0">
                <a:pos x="925" y="0"/>
              </a:cxn>
              <a:cxn ang="0">
                <a:pos x="978" y="0"/>
              </a:cxn>
              <a:cxn ang="0">
                <a:pos x="1031" y="0"/>
              </a:cxn>
              <a:cxn ang="0">
                <a:pos x="1083" y="0"/>
              </a:cxn>
              <a:cxn ang="0">
                <a:pos x="1136" y="0"/>
              </a:cxn>
              <a:cxn ang="0">
                <a:pos x="1189" y="0"/>
              </a:cxn>
              <a:cxn ang="0">
                <a:pos x="1243" y="0"/>
              </a:cxn>
              <a:cxn ang="0">
                <a:pos x="1296" y="0"/>
              </a:cxn>
              <a:cxn ang="0">
                <a:pos x="1347" y="0"/>
              </a:cxn>
              <a:cxn ang="0">
                <a:pos x="1400" y="0"/>
              </a:cxn>
              <a:cxn ang="0">
                <a:pos x="1454" y="0"/>
              </a:cxn>
              <a:cxn ang="0">
                <a:pos x="1507" y="0"/>
              </a:cxn>
              <a:cxn ang="0">
                <a:pos x="1558" y="0"/>
              </a:cxn>
              <a:cxn ang="0">
                <a:pos x="1611" y="0"/>
              </a:cxn>
              <a:cxn ang="0">
                <a:pos x="1665" y="0"/>
              </a:cxn>
              <a:cxn ang="0">
                <a:pos x="1718" y="0"/>
              </a:cxn>
              <a:cxn ang="0">
                <a:pos x="1771" y="0"/>
              </a:cxn>
              <a:cxn ang="0">
                <a:pos x="1823" y="0"/>
              </a:cxn>
              <a:cxn ang="0">
                <a:pos x="1876" y="0"/>
              </a:cxn>
              <a:cxn ang="0">
                <a:pos x="1929" y="0"/>
              </a:cxn>
              <a:cxn ang="0">
                <a:pos x="1983" y="0"/>
              </a:cxn>
              <a:cxn ang="0">
                <a:pos x="2036" y="0"/>
              </a:cxn>
              <a:cxn ang="0">
                <a:pos x="2087" y="0"/>
              </a:cxn>
              <a:cxn ang="0">
                <a:pos x="2140" y="0"/>
              </a:cxn>
              <a:cxn ang="0">
                <a:pos x="2194" y="0"/>
              </a:cxn>
              <a:cxn ang="0">
                <a:pos x="2247" y="0"/>
              </a:cxn>
              <a:cxn ang="0">
                <a:pos x="2298" y="0"/>
              </a:cxn>
              <a:cxn ang="0">
                <a:pos x="2351" y="0"/>
              </a:cxn>
              <a:cxn ang="0">
                <a:pos x="2405" y="0"/>
              </a:cxn>
              <a:cxn ang="0">
                <a:pos x="2458" y="0"/>
              </a:cxn>
              <a:cxn ang="0">
                <a:pos x="2511" y="0"/>
              </a:cxn>
              <a:cxn ang="0">
                <a:pos x="2563" y="0"/>
              </a:cxn>
              <a:cxn ang="0">
                <a:pos x="2616" y="0"/>
              </a:cxn>
              <a:cxn ang="0">
                <a:pos x="2669" y="0"/>
              </a:cxn>
              <a:cxn ang="0">
                <a:pos x="2723" y="0"/>
              </a:cxn>
              <a:cxn ang="0">
                <a:pos x="2776" y="0"/>
              </a:cxn>
              <a:cxn ang="0">
                <a:pos x="2827" y="0"/>
              </a:cxn>
            </a:cxnLst>
            <a:rect l="0" t="0" r="r" b="b"/>
            <a:pathLst>
              <a:path w="2854" h="14">
                <a:moveTo>
                  <a:pt x="0" y="14"/>
                </a:moveTo>
                <a:lnTo>
                  <a:pt x="27" y="0"/>
                </a:lnTo>
                <a:lnTo>
                  <a:pt x="54" y="14"/>
                </a:lnTo>
                <a:lnTo>
                  <a:pt x="78" y="0"/>
                </a:lnTo>
                <a:lnTo>
                  <a:pt x="105" y="14"/>
                </a:lnTo>
                <a:lnTo>
                  <a:pt x="131" y="0"/>
                </a:lnTo>
                <a:lnTo>
                  <a:pt x="158" y="14"/>
                </a:lnTo>
                <a:lnTo>
                  <a:pt x="185" y="0"/>
                </a:lnTo>
                <a:lnTo>
                  <a:pt x="211" y="14"/>
                </a:lnTo>
                <a:lnTo>
                  <a:pt x="238" y="0"/>
                </a:lnTo>
                <a:lnTo>
                  <a:pt x="265" y="14"/>
                </a:lnTo>
                <a:lnTo>
                  <a:pt x="291" y="0"/>
                </a:lnTo>
                <a:lnTo>
                  <a:pt x="316" y="14"/>
                </a:lnTo>
                <a:lnTo>
                  <a:pt x="343" y="0"/>
                </a:lnTo>
                <a:lnTo>
                  <a:pt x="369" y="14"/>
                </a:lnTo>
                <a:lnTo>
                  <a:pt x="396" y="0"/>
                </a:lnTo>
                <a:lnTo>
                  <a:pt x="423" y="14"/>
                </a:lnTo>
                <a:lnTo>
                  <a:pt x="449" y="0"/>
                </a:lnTo>
                <a:lnTo>
                  <a:pt x="476" y="14"/>
                </a:lnTo>
                <a:lnTo>
                  <a:pt x="503" y="0"/>
                </a:lnTo>
                <a:lnTo>
                  <a:pt x="529" y="14"/>
                </a:lnTo>
                <a:lnTo>
                  <a:pt x="556" y="0"/>
                </a:lnTo>
                <a:lnTo>
                  <a:pt x="580" y="14"/>
                </a:lnTo>
                <a:lnTo>
                  <a:pt x="607" y="0"/>
                </a:lnTo>
                <a:lnTo>
                  <a:pt x="634" y="14"/>
                </a:lnTo>
                <a:lnTo>
                  <a:pt x="660" y="0"/>
                </a:lnTo>
                <a:lnTo>
                  <a:pt x="687" y="14"/>
                </a:lnTo>
                <a:lnTo>
                  <a:pt x="714" y="0"/>
                </a:lnTo>
                <a:lnTo>
                  <a:pt x="740" y="14"/>
                </a:lnTo>
                <a:lnTo>
                  <a:pt x="767" y="0"/>
                </a:lnTo>
                <a:lnTo>
                  <a:pt x="794" y="14"/>
                </a:lnTo>
                <a:lnTo>
                  <a:pt x="818" y="0"/>
                </a:lnTo>
                <a:lnTo>
                  <a:pt x="845" y="14"/>
                </a:lnTo>
                <a:lnTo>
                  <a:pt x="871" y="0"/>
                </a:lnTo>
                <a:lnTo>
                  <a:pt x="898" y="14"/>
                </a:lnTo>
                <a:lnTo>
                  <a:pt x="925" y="0"/>
                </a:lnTo>
                <a:lnTo>
                  <a:pt x="951" y="14"/>
                </a:lnTo>
                <a:lnTo>
                  <a:pt x="978" y="0"/>
                </a:lnTo>
                <a:lnTo>
                  <a:pt x="1005" y="14"/>
                </a:lnTo>
                <a:lnTo>
                  <a:pt x="1031" y="0"/>
                </a:lnTo>
                <a:lnTo>
                  <a:pt x="1056" y="14"/>
                </a:lnTo>
                <a:lnTo>
                  <a:pt x="1083" y="0"/>
                </a:lnTo>
                <a:lnTo>
                  <a:pt x="1109" y="14"/>
                </a:lnTo>
                <a:lnTo>
                  <a:pt x="1136" y="0"/>
                </a:lnTo>
                <a:lnTo>
                  <a:pt x="1163" y="14"/>
                </a:lnTo>
                <a:lnTo>
                  <a:pt x="1189" y="0"/>
                </a:lnTo>
                <a:lnTo>
                  <a:pt x="1216" y="14"/>
                </a:lnTo>
                <a:lnTo>
                  <a:pt x="1243" y="0"/>
                </a:lnTo>
                <a:lnTo>
                  <a:pt x="1269" y="14"/>
                </a:lnTo>
                <a:lnTo>
                  <a:pt x="1296" y="0"/>
                </a:lnTo>
                <a:lnTo>
                  <a:pt x="1320" y="14"/>
                </a:lnTo>
                <a:lnTo>
                  <a:pt x="1347" y="0"/>
                </a:lnTo>
                <a:lnTo>
                  <a:pt x="1374" y="14"/>
                </a:lnTo>
                <a:lnTo>
                  <a:pt x="1400" y="0"/>
                </a:lnTo>
                <a:lnTo>
                  <a:pt x="1427" y="14"/>
                </a:lnTo>
                <a:lnTo>
                  <a:pt x="1454" y="0"/>
                </a:lnTo>
                <a:lnTo>
                  <a:pt x="1480" y="14"/>
                </a:lnTo>
                <a:lnTo>
                  <a:pt x="1507" y="0"/>
                </a:lnTo>
                <a:lnTo>
                  <a:pt x="1534" y="14"/>
                </a:lnTo>
                <a:lnTo>
                  <a:pt x="1558" y="0"/>
                </a:lnTo>
                <a:lnTo>
                  <a:pt x="1585" y="14"/>
                </a:lnTo>
                <a:lnTo>
                  <a:pt x="1611" y="0"/>
                </a:lnTo>
                <a:lnTo>
                  <a:pt x="1638" y="14"/>
                </a:lnTo>
                <a:lnTo>
                  <a:pt x="1665" y="0"/>
                </a:lnTo>
                <a:lnTo>
                  <a:pt x="1691" y="14"/>
                </a:lnTo>
                <a:lnTo>
                  <a:pt x="1718" y="0"/>
                </a:lnTo>
                <a:lnTo>
                  <a:pt x="1745" y="14"/>
                </a:lnTo>
                <a:lnTo>
                  <a:pt x="1771" y="0"/>
                </a:lnTo>
                <a:lnTo>
                  <a:pt x="1798" y="14"/>
                </a:lnTo>
                <a:lnTo>
                  <a:pt x="1823" y="0"/>
                </a:lnTo>
                <a:lnTo>
                  <a:pt x="1849" y="14"/>
                </a:lnTo>
                <a:lnTo>
                  <a:pt x="1876" y="0"/>
                </a:lnTo>
                <a:lnTo>
                  <a:pt x="1903" y="14"/>
                </a:lnTo>
                <a:lnTo>
                  <a:pt x="1929" y="0"/>
                </a:lnTo>
                <a:lnTo>
                  <a:pt x="1956" y="14"/>
                </a:lnTo>
                <a:lnTo>
                  <a:pt x="1983" y="0"/>
                </a:lnTo>
                <a:lnTo>
                  <a:pt x="2009" y="14"/>
                </a:lnTo>
                <a:lnTo>
                  <a:pt x="2036" y="0"/>
                </a:lnTo>
                <a:lnTo>
                  <a:pt x="2060" y="14"/>
                </a:lnTo>
                <a:lnTo>
                  <a:pt x="2087" y="0"/>
                </a:lnTo>
                <a:lnTo>
                  <a:pt x="2114" y="14"/>
                </a:lnTo>
                <a:lnTo>
                  <a:pt x="2140" y="0"/>
                </a:lnTo>
                <a:lnTo>
                  <a:pt x="2167" y="14"/>
                </a:lnTo>
                <a:lnTo>
                  <a:pt x="2194" y="0"/>
                </a:lnTo>
                <a:lnTo>
                  <a:pt x="2220" y="14"/>
                </a:lnTo>
                <a:lnTo>
                  <a:pt x="2247" y="0"/>
                </a:lnTo>
                <a:lnTo>
                  <a:pt x="2274" y="14"/>
                </a:lnTo>
                <a:lnTo>
                  <a:pt x="2298" y="0"/>
                </a:lnTo>
                <a:lnTo>
                  <a:pt x="2325" y="14"/>
                </a:lnTo>
                <a:lnTo>
                  <a:pt x="2351" y="0"/>
                </a:lnTo>
                <a:lnTo>
                  <a:pt x="2378" y="14"/>
                </a:lnTo>
                <a:lnTo>
                  <a:pt x="2405" y="0"/>
                </a:lnTo>
                <a:lnTo>
                  <a:pt x="2431" y="14"/>
                </a:lnTo>
                <a:lnTo>
                  <a:pt x="2458" y="0"/>
                </a:lnTo>
                <a:lnTo>
                  <a:pt x="2485" y="14"/>
                </a:lnTo>
                <a:lnTo>
                  <a:pt x="2511" y="0"/>
                </a:lnTo>
                <a:lnTo>
                  <a:pt x="2538" y="14"/>
                </a:lnTo>
                <a:lnTo>
                  <a:pt x="2563" y="0"/>
                </a:lnTo>
                <a:lnTo>
                  <a:pt x="2589" y="14"/>
                </a:lnTo>
                <a:lnTo>
                  <a:pt x="2616" y="0"/>
                </a:lnTo>
                <a:lnTo>
                  <a:pt x="2643" y="14"/>
                </a:lnTo>
                <a:lnTo>
                  <a:pt x="2669" y="0"/>
                </a:lnTo>
                <a:lnTo>
                  <a:pt x="2696" y="14"/>
                </a:lnTo>
                <a:lnTo>
                  <a:pt x="2723" y="0"/>
                </a:lnTo>
                <a:lnTo>
                  <a:pt x="2749" y="14"/>
                </a:lnTo>
                <a:lnTo>
                  <a:pt x="2776" y="0"/>
                </a:lnTo>
                <a:lnTo>
                  <a:pt x="2800" y="14"/>
                </a:lnTo>
                <a:lnTo>
                  <a:pt x="2827" y="0"/>
                </a:lnTo>
                <a:lnTo>
                  <a:pt x="2854" y="14"/>
                </a:lnTo>
              </a:path>
            </a:pathLst>
          </a:custGeom>
          <a:noFill/>
          <a:ln w="25400" cap="flat">
            <a:solidFill>
              <a:srgbClr val="213A8F"/>
            </a:solidFill>
            <a:prstDash val="solid"/>
            <a:miter lim="800000"/>
            <a:headEnd/>
            <a:tailEnd/>
          </a:ln>
        </p:spPr>
        <p:txBody>
          <a:bodyPr vert="horz" wrap="square" lIns="82279" tIns="41139" rIns="82279" bIns="41139" numCol="1" anchor="t" anchorCtr="0" compatLnSpc="1">
            <a:prstTxWarp prst="textNoShape">
              <a:avLst/>
            </a:prstTxWarp>
          </a:bodyPr>
          <a:lstStyle/>
          <a:p>
            <a:endParaRPr lang="fr-FR" sz="1620"/>
          </a:p>
        </p:txBody>
      </p:sp>
      <p:sp>
        <p:nvSpPr>
          <p:cNvPr id="67738" name="Oval 154"/>
          <p:cNvSpPr>
            <a:spLocks noChangeArrowheads="1"/>
          </p:cNvSpPr>
          <p:nvPr userDrawn="1"/>
        </p:nvSpPr>
        <p:spPr bwMode="auto">
          <a:xfrm>
            <a:off x="7798118" y="2619782"/>
            <a:ext cx="161449" cy="158559"/>
          </a:xfrm>
          <a:prstGeom prst="ellipse">
            <a:avLst/>
          </a:prstGeom>
          <a:solidFill>
            <a:srgbClr val="6FBC85"/>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7739" name="Freeform 155"/>
          <p:cNvSpPr>
            <a:spLocks/>
          </p:cNvSpPr>
          <p:nvPr userDrawn="1"/>
        </p:nvSpPr>
        <p:spPr bwMode="auto">
          <a:xfrm>
            <a:off x="7798118" y="2666921"/>
            <a:ext cx="168593" cy="64281"/>
          </a:xfrm>
          <a:custGeom>
            <a:avLst/>
            <a:gdLst/>
            <a:ahLst/>
            <a:cxnLst>
              <a:cxn ang="0">
                <a:pos x="51" y="10"/>
              </a:cxn>
              <a:cxn ang="0">
                <a:pos x="26" y="0"/>
              </a:cxn>
              <a:cxn ang="0">
                <a:pos x="0" y="8"/>
              </a:cxn>
              <a:cxn ang="0">
                <a:pos x="32" y="20"/>
              </a:cxn>
              <a:cxn ang="0">
                <a:pos x="51" y="10"/>
              </a:cxn>
            </a:cxnLst>
            <a:rect l="0" t="0" r="r" b="b"/>
            <a:pathLst>
              <a:path w="53" h="20">
                <a:moveTo>
                  <a:pt x="51" y="10"/>
                </a:moveTo>
                <a:cubicBezTo>
                  <a:pt x="51" y="7"/>
                  <a:pt x="46" y="0"/>
                  <a:pt x="26" y="0"/>
                </a:cubicBezTo>
                <a:cubicBezTo>
                  <a:pt x="7" y="0"/>
                  <a:pt x="0" y="6"/>
                  <a:pt x="0" y="8"/>
                </a:cubicBezTo>
                <a:cubicBezTo>
                  <a:pt x="0" y="10"/>
                  <a:pt x="11" y="20"/>
                  <a:pt x="32" y="20"/>
                </a:cubicBezTo>
                <a:cubicBezTo>
                  <a:pt x="53" y="20"/>
                  <a:pt x="51" y="10"/>
                  <a:pt x="51" y="10"/>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7740" name="Oval 156"/>
          <p:cNvSpPr>
            <a:spLocks noChangeArrowheads="1"/>
          </p:cNvSpPr>
          <p:nvPr userDrawn="1"/>
        </p:nvSpPr>
        <p:spPr bwMode="auto">
          <a:xfrm>
            <a:off x="7896702" y="2702632"/>
            <a:ext cx="37148" cy="39997"/>
          </a:xfrm>
          <a:prstGeom prst="ellipse">
            <a:avLst/>
          </a:pr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191" name="Title 260"/>
          <p:cNvSpPr>
            <a:spLocks noGrp="1"/>
          </p:cNvSpPr>
          <p:nvPr>
            <p:ph type="title" hasCustomPrompt="1"/>
          </p:nvPr>
        </p:nvSpPr>
        <p:spPr>
          <a:xfrm>
            <a:off x="457200" y="244230"/>
            <a:ext cx="8229600" cy="953908"/>
          </a:xfrm>
        </p:spPr>
        <p:txBody>
          <a:bodyPr anchor="t" anchorCtr="0">
            <a:noAutofit/>
          </a:bodyPr>
          <a:lstStyle>
            <a:lvl1pPr algn="ctr">
              <a:defRPr sz="2969" cap="all" baseline="0">
                <a:solidFill>
                  <a:srgbClr val="213A8F"/>
                </a:solidFill>
                <a:latin typeface="Arial Black" pitchFamily="34" charset="0"/>
              </a:defRPr>
            </a:lvl1pPr>
          </a:lstStyle>
          <a:p>
            <a:r>
              <a:rPr lang="en-US" dirty="0"/>
              <a:t>TITRE</a:t>
            </a:r>
            <a:br>
              <a:rPr lang="en-US" dirty="0"/>
            </a:br>
            <a:r>
              <a:rPr lang="en-US" dirty="0" err="1"/>
              <a:t>sur</a:t>
            </a:r>
            <a:r>
              <a:rPr lang="en-US" dirty="0"/>
              <a:t> 2 </a:t>
            </a:r>
            <a:r>
              <a:rPr lang="en-US" dirty="0" err="1"/>
              <a:t>lignes</a:t>
            </a:r>
            <a:endParaRPr lang="fr-FR" dirty="0"/>
          </a:p>
        </p:txBody>
      </p:sp>
      <p:sp>
        <p:nvSpPr>
          <p:cNvPr id="194" name="Text Placeholder 193"/>
          <p:cNvSpPr>
            <a:spLocks noGrp="1"/>
          </p:cNvSpPr>
          <p:nvPr>
            <p:ph type="body" sz="quarter" idx="12" hasCustomPrompt="1"/>
          </p:nvPr>
        </p:nvSpPr>
        <p:spPr>
          <a:xfrm>
            <a:off x="457200" y="1214186"/>
            <a:ext cx="8229600" cy="405272"/>
          </a:xfrm>
        </p:spPr>
        <p:txBody>
          <a:bodyPr>
            <a:noAutofit/>
          </a:bodyPr>
          <a:lstStyle>
            <a:lvl1pPr marL="0" marR="0" indent="0" algn="ctr" defTabSz="872720" rtl="0" eaLnBrk="1" fontAlgn="auto" latinLnBrk="0" hangingPunct="1">
              <a:lnSpc>
                <a:spcPct val="90000"/>
              </a:lnSpc>
              <a:spcBef>
                <a:spcPct val="0"/>
              </a:spcBef>
              <a:spcAft>
                <a:spcPts val="0"/>
              </a:spcAft>
              <a:buClrTx/>
              <a:buSzTx/>
              <a:buFontTx/>
              <a:buNone/>
              <a:tabLst/>
              <a:defRPr kumimoji="0" lang="en-US" sz="2160" b="0" i="0" u="none" strike="noStrike" kern="1200" cap="all" spc="0" normalizeH="0" baseline="0" noProof="0">
                <a:ln>
                  <a:noFill/>
                </a:ln>
                <a:solidFill>
                  <a:srgbClr val="6FBC85"/>
                </a:solidFill>
                <a:effectLst/>
                <a:uLnTx/>
                <a:uFillTx/>
                <a:latin typeface="Arial Black" pitchFamily="34" charset="0"/>
              </a:defRPr>
            </a:lvl1pPr>
            <a:lvl2pPr algn="ctr">
              <a:defRPr sz="1980">
                <a:solidFill>
                  <a:srgbClr val="6FBC85"/>
                </a:solidFill>
                <a:latin typeface="Arial Black" pitchFamily="34" charset="0"/>
              </a:defRPr>
            </a:lvl2pPr>
            <a:lvl3pPr algn="ctr">
              <a:defRPr sz="1980">
                <a:solidFill>
                  <a:srgbClr val="6FBC85"/>
                </a:solidFill>
                <a:latin typeface="Arial Black" pitchFamily="34" charset="0"/>
              </a:defRPr>
            </a:lvl3pPr>
            <a:lvl4pPr algn="ctr">
              <a:defRPr sz="1980">
                <a:solidFill>
                  <a:srgbClr val="6FBC85"/>
                </a:solidFill>
                <a:latin typeface="Arial Black" pitchFamily="34" charset="0"/>
              </a:defRPr>
            </a:lvl4pPr>
            <a:lvl5pPr algn="ctr">
              <a:defRPr sz="1980">
                <a:solidFill>
                  <a:srgbClr val="6FBC85"/>
                </a:solidFill>
                <a:latin typeface="Arial Black" pitchFamily="34" charset="0"/>
              </a:defRPr>
            </a:lvl5pPr>
          </a:lstStyle>
          <a:p>
            <a:pPr lvl="0"/>
            <a:r>
              <a:rPr lang="en-US" dirty="0" err="1"/>
              <a:t>Sous</a:t>
            </a:r>
            <a:r>
              <a:rPr lang="en-US" dirty="0"/>
              <a:t> </a:t>
            </a:r>
            <a:r>
              <a:rPr lang="en-US" dirty="0" err="1"/>
              <a:t>titre</a:t>
            </a:r>
            <a:endParaRPr lang="en-US" dirty="0"/>
          </a:p>
        </p:txBody>
      </p:sp>
      <p:sp>
        <p:nvSpPr>
          <p:cNvPr id="195" name="Text Placeholder 149"/>
          <p:cNvSpPr>
            <a:spLocks noGrp="1"/>
          </p:cNvSpPr>
          <p:nvPr>
            <p:ph type="body" sz="quarter" idx="10"/>
          </p:nvPr>
        </p:nvSpPr>
        <p:spPr>
          <a:xfrm>
            <a:off x="531657" y="2534808"/>
            <a:ext cx="2014634" cy="3916816"/>
          </a:xfrm>
        </p:spPr>
        <p:txBody>
          <a:bodyPr lIns="0" rIns="0">
            <a:noAutofit/>
          </a:bodyPr>
          <a:lstStyle>
            <a:lvl1pPr>
              <a:lnSpc>
                <a:spcPct val="100000"/>
              </a:lnSpc>
              <a:defRPr sz="1080">
                <a:solidFill>
                  <a:srgbClr val="6FBC85"/>
                </a:solidFill>
                <a:latin typeface="Arial Black" pitchFamily="34" charset="0"/>
              </a:defRPr>
            </a:lvl1pPr>
            <a:lvl2pPr>
              <a:defRPr>
                <a:solidFill>
                  <a:srgbClr val="6FBC85"/>
                </a:solidFill>
                <a:latin typeface="Arial Black" pitchFamily="34" charset="0"/>
              </a:defRPr>
            </a:lvl2pPr>
            <a:lvl3pPr>
              <a:defRPr>
                <a:solidFill>
                  <a:srgbClr val="6FBC85"/>
                </a:solidFill>
                <a:latin typeface="Arial Black" pitchFamily="34" charset="0"/>
              </a:defRPr>
            </a:lvl3pPr>
            <a:lvl4pPr>
              <a:defRPr>
                <a:solidFill>
                  <a:srgbClr val="6FBC85"/>
                </a:solidFill>
                <a:latin typeface="Arial Black" pitchFamily="34" charset="0"/>
              </a:defRPr>
            </a:lvl4pPr>
            <a:lvl5pPr>
              <a:defRPr>
                <a:solidFill>
                  <a:srgbClr val="6FBC85"/>
                </a:solidFill>
                <a:latin typeface="Arial Black" pitchFamily="34" charset="0"/>
              </a:defRPr>
            </a:lvl5pPr>
          </a:lstStyle>
          <a:p>
            <a:pPr lvl="0"/>
            <a:r>
              <a:rPr lang="fr-FR"/>
              <a:t>Cliquez pour modifier les styles du texte du masque</a:t>
            </a:r>
          </a:p>
        </p:txBody>
      </p:sp>
      <p:sp>
        <p:nvSpPr>
          <p:cNvPr id="197" name="Text Placeholder 149"/>
          <p:cNvSpPr>
            <a:spLocks noGrp="1"/>
          </p:cNvSpPr>
          <p:nvPr>
            <p:ph type="body" sz="quarter" idx="13" hasCustomPrompt="1"/>
          </p:nvPr>
        </p:nvSpPr>
        <p:spPr>
          <a:xfrm>
            <a:off x="7805262" y="2795358"/>
            <a:ext cx="1213008" cy="2861314"/>
          </a:xfrm>
        </p:spPr>
        <p:txBody>
          <a:bodyPr lIns="0" rIns="0">
            <a:noAutofit/>
          </a:bodyPr>
          <a:lstStyle>
            <a:lvl1pPr>
              <a:lnSpc>
                <a:spcPct val="100000"/>
              </a:lnSpc>
              <a:defRPr sz="810">
                <a:solidFill>
                  <a:srgbClr val="6FBC85"/>
                </a:solidFill>
                <a:latin typeface="Arial Black" pitchFamily="34" charset="0"/>
              </a:defRPr>
            </a:lvl1pPr>
            <a:lvl2pPr>
              <a:defRPr>
                <a:solidFill>
                  <a:srgbClr val="6FBC85"/>
                </a:solidFill>
                <a:latin typeface="Arial Black" pitchFamily="34" charset="0"/>
              </a:defRPr>
            </a:lvl2pPr>
            <a:lvl3pPr>
              <a:defRPr>
                <a:solidFill>
                  <a:srgbClr val="6FBC85"/>
                </a:solidFill>
                <a:latin typeface="Arial Black" pitchFamily="34" charset="0"/>
              </a:defRPr>
            </a:lvl3pPr>
            <a:lvl4pPr>
              <a:defRPr>
                <a:solidFill>
                  <a:srgbClr val="6FBC85"/>
                </a:solidFill>
                <a:latin typeface="Arial Black" pitchFamily="34" charset="0"/>
              </a:defRPr>
            </a:lvl4pPr>
            <a:lvl5pPr>
              <a:defRPr>
                <a:solidFill>
                  <a:srgbClr val="6FBC85"/>
                </a:solidFill>
                <a:latin typeface="Arial Black" pitchFamily="34" charset="0"/>
              </a:defRPr>
            </a:lvl5pPr>
          </a:lstStyle>
          <a:p>
            <a:pPr lvl="0"/>
            <a:r>
              <a:rPr lang="en-US" dirty="0"/>
              <a:t>NOTE</a:t>
            </a:r>
          </a:p>
          <a:p>
            <a:pPr lvl="0"/>
            <a:r>
              <a:rPr lang="en-US" dirty="0"/>
              <a:t>Texte</a:t>
            </a:r>
          </a:p>
        </p:txBody>
      </p:sp>
      <p:sp>
        <p:nvSpPr>
          <p:cNvPr id="198" name="Rectangle 51"/>
          <p:cNvSpPr>
            <a:spLocks noChangeArrowheads="1"/>
          </p:cNvSpPr>
          <p:nvPr userDrawn="1"/>
        </p:nvSpPr>
        <p:spPr bwMode="auto">
          <a:xfrm>
            <a:off x="8530542" y="6419465"/>
            <a:ext cx="267702" cy="1800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r" defTabSz="822777" rtl="0" eaLnBrk="1" fontAlgn="base" latinLnBrk="0" hangingPunct="1">
              <a:lnSpc>
                <a:spcPct val="100000"/>
              </a:lnSpc>
              <a:spcBef>
                <a:spcPct val="0"/>
              </a:spcBef>
              <a:spcAft>
                <a:spcPct val="0"/>
              </a:spcAft>
              <a:buClrTx/>
              <a:buSzTx/>
              <a:buFontTx/>
              <a:buNone/>
              <a:tabLst/>
            </a:pPr>
            <a:fld id="{254D348C-AA61-444E-9DDB-99FD115C16B2}" type="slidenum">
              <a:rPr kumimoji="0" lang="fr-FR" sz="1170" b="0" i="0" u="none" strike="noStrike" cap="none" normalizeH="0" baseline="0" smtClean="0">
                <a:ln>
                  <a:noFill/>
                </a:ln>
                <a:solidFill>
                  <a:srgbClr val="000000"/>
                </a:solidFill>
                <a:effectLst/>
                <a:latin typeface="Arial" pitchFamily="34" charset="0"/>
                <a:cs typeface="Arial" pitchFamily="34" charset="0"/>
              </a:rPr>
              <a:pPr marL="0" marR="0" lvl="0" indent="0" algn="r" defTabSz="822777" rtl="0" eaLnBrk="1" fontAlgn="base" latinLnBrk="0" hangingPunct="1">
                <a:lnSpc>
                  <a:spcPct val="100000"/>
                </a:lnSpc>
                <a:spcBef>
                  <a:spcPct val="0"/>
                </a:spcBef>
                <a:spcAft>
                  <a:spcPct val="0"/>
                </a:spcAft>
                <a:buClrTx/>
                <a:buSzTx/>
                <a:buFontTx/>
                <a:buNone/>
                <a:tabLst/>
              </a:pPr>
              <a:t>‹N°›</a:t>
            </a:fld>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199" name="Freeform 52"/>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 ang="0">
                <a:pos x="74" y="0"/>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0" name="Freeform 53"/>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1" name="Freeform 54"/>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 ang="0">
                <a:pos x="74" y="0"/>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2" name="Freeform 55"/>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3" name="Freeform 56"/>
          <p:cNvSpPr>
            <a:spLocks/>
          </p:cNvSpPr>
          <p:nvPr userDrawn="1"/>
        </p:nvSpPr>
        <p:spPr bwMode="auto">
          <a:xfrm>
            <a:off x="8216742" y="6016641"/>
            <a:ext cx="121444" cy="235695"/>
          </a:xfrm>
          <a:custGeom>
            <a:avLst/>
            <a:gdLst/>
            <a:ahLst/>
            <a:cxnLst>
              <a:cxn ang="0">
                <a:pos x="36" y="0"/>
              </a:cxn>
              <a:cxn ang="0">
                <a:pos x="17" y="10"/>
              </a:cxn>
              <a:cxn ang="0">
                <a:pos x="6" y="20"/>
              </a:cxn>
              <a:cxn ang="0">
                <a:pos x="0" y="35"/>
              </a:cxn>
              <a:cxn ang="0">
                <a:pos x="1" y="54"/>
              </a:cxn>
              <a:cxn ang="0">
                <a:pos x="8" y="69"/>
              </a:cxn>
              <a:cxn ang="0">
                <a:pos x="17" y="73"/>
              </a:cxn>
              <a:cxn ang="0">
                <a:pos x="27" y="71"/>
              </a:cxn>
              <a:cxn ang="0">
                <a:pos x="38" y="65"/>
              </a:cxn>
              <a:cxn ang="0">
                <a:pos x="38" y="50"/>
              </a:cxn>
              <a:cxn ang="0">
                <a:pos x="26" y="56"/>
              </a:cxn>
              <a:cxn ang="0">
                <a:pos x="19" y="58"/>
              </a:cxn>
              <a:cxn ang="0">
                <a:pos x="15" y="55"/>
              </a:cxn>
              <a:cxn ang="0">
                <a:pos x="13" y="42"/>
              </a:cxn>
              <a:cxn ang="0">
                <a:pos x="15" y="31"/>
              </a:cxn>
              <a:cxn ang="0">
                <a:pos x="23" y="23"/>
              </a:cxn>
              <a:cxn ang="0">
                <a:pos x="31" y="18"/>
              </a:cxn>
              <a:cxn ang="0">
                <a:pos x="36" y="1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4" name="Freeform 57"/>
          <p:cNvSpPr>
            <a:spLocks/>
          </p:cNvSpPr>
          <p:nvPr userDrawn="1"/>
        </p:nvSpPr>
        <p:spPr bwMode="auto">
          <a:xfrm>
            <a:off x="8642509" y="6019499"/>
            <a:ext cx="120015" cy="232838"/>
          </a:xfrm>
          <a:custGeom>
            <a:avLst/>
            <a:gdLst/>
            <a:ahLst/>
            <a:cxnLst>
              <a:cxn ang="0">
                <a:pos x="36" y="0"/>
              </a:cxn>
              <a:cxn ang="0">
                <a:pos x="17" y="10"/>
              </a:cxn>
              <a:cxn ang="0">
                <a:pos x="6" y="19"/>
              </a:cxn>
              <a:cxn ang="0">
                <a:pos x="0" y="34"/>
              </a:cxn>
              <a:cxn ang="0">
                <a:pos x="1" y="53"/>
              </a:cxn>
              <a:cxn ang="0">
                <a:pos x="8" y="68"/>
              </a:cxn>
              <a:cxn ang="0">
                <a:pos x="16" y="73"/>
              </a:cxn>
              <a:cxn ang="0">
                <a:pos x="27" y="70"/>
              </a:cxn>
              <a:cxn ang="0">
                <a:pos x="38" y="65"/>
              </a:cxn>
              <a:cxn ang="0">
                <a:pos x="38" y="49"/>
              </a:cxn>
              <a:cxn ang="0">
                <a:pos x="26" y="56"/>
              </a:cxn>
              <a:cxn ang="0">
                <a:pos x="19" y="58"/>
              </a:cxn>
              <a:cxn ang="0">
                <a:pos x="15" y="55"/>
              </a:cxn>
              <a:cxn ang="0">
                <a:pos x="13" y="41"/>
              </a:cxn>
              <a:cxn ang="0">
                <a:pos x="15" y="30"/>
              </a:cxn>
              <a:cxn ang="0">
                <a:pos x="23" y="22"/>
              </a:cxn>
              <a:cxn ang="0">
                <a:pos x="30" y="18"/>
              </a:cxn>
              <a:cxn ang="0">
                <a:pos x="36" y="1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5" name="Freeform 58"/>
          <p:cNvSpPr>
            <a:spLocks/>
          </p:cNvSpPr>
          <p:nvPr userDrawn="1"/>
        </p:nvSpPr>
        <p:spPr bwMode="auto">
          <a:xfrm>
            <a:off x="8521065" y="6089493"/>
            <a:ext cx="121444" cy="231409"/>
          </a:xfrm>
          <a:custGeom>
            <a:avLst/>
            <a:gdLst/>
            <a:ahLst/>
            <a:cxnLst>
              <a:cxn ang="0">
                <a:pos x="36" y="0"/>
              </a:cxn>
              <a:cxn ang="0">
                <a:pos x="18" y="10"/>
              </a:cxn>
              <a:cxn ang="0">
                <a:pos x="6" y="20"/>
              </a:cxn>
              <a:cxn ang="0">
                <a:pos x="1" y="34"/>
              </a:cxn>
              <a:cxn ang="0">
                <a:pos x="2" y="53"/>
              </a:cxn>
              <a:cxn ang="0">
                <a:pos x="8" y="68"/>
              </a:cxn>
              <a:cxn ang="0">
                <a:pos x="17" y="73"/>
              </a:cxn>
              <a:cxn ang="0">
                <a:pos x="28" y="70"/>
              </a:cxn>
              <a:cxn ang="0">
                <a:pos x="38" y="65"/>
              </a:cxn>
              <a:cxn ang="0">
                <a:pos x="38" y="31"/>
              </a:cxn>
              <a:cxn ang="0">
                <a:pos x="25" y="38"/>
              </a:cxn>
              <a:cxn ang="0">
                <a:pos x="25" y="57"/>
              </a:cxn>
              <a:cxn ang="0">
                <a:pos x="20" y="59"/>
              </a:cxn>
              <a:cxn ang="0">
                <a:pos x="15" y="55"/>
              </a:cxn>
              <a:cxn ang="0">
                <a:pos x="13" y="41"/>
              </a:cxn>
              <a:cxn ang="0">
                <a:pos x="16" y="30"/>
              </a:cxn>
              <a:cxn ang="0">
                <a:pos x="23" y="22"/>
              </a:cxn>
              <a:cxn ang="0">
                <a:pos x="31" y="18"/>
              </a:cxn>
              <a:cxn ang="0">
                <a:pos x="36" y="15"/>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6" name="Freeform 59"/>
          <p:cNvSpPr>
            <a:spLocks/>
          </p:cNvSpPr>
          <p:nvPr userDrawn="1"/>
        </p:nvSpPr>
        <p:spPr bwMode="auto">
          <a:xfrm>
            <a:off x="8401050" y="6149488"/>
            <a:ext cx="124302" cy="232838"/>
          </a:xfrm>
          <a:custGeom>
            <a:avLst/>
            <a:gdLst/>
            <a:ahLst/>
            <a:cxnLst>
              <a:cxn ang="0">
                <a:pos x="37" y="0"/>
              </a:cxn>
              <a:cxn ang="0">
                <a:pos x="18" y="10"/>
              </a:cxn>
              <a:cxn ang="0">
                <a:pos x="7" y="19"/>
              </a:cxn>
              <a:cxn ang="0">
                <a:pos x="1" y="34"/>
              </a:cxn>
              <a:cxn ang="0">
                <a:pos x="2" y="53"/>
              </a:cxn>
              <a:cxn ang="0">
                <a:pos x="9" y="68"/>
              </a:cxn>
              <a:cxn ang="0">
                <a:pos x="17" y="73"/>
              </a:cxn>
              <a:cxn ang="0">
                <a:pos x="28" y="70"/>
              </a:cxn>
              <a:cxn ang="0">
                <a:pos x="39" y="65"/>
              </a:cxn>
              <a:cxn ang="0">
                <a:pos x="39" y="49"/>
              </a:cxn>
              <a:cxn ang="0">
                <a:pos x="27" y="56"/>
              </a:cxn>
              <a:cxn ang="0">
                <a:pos x="20" y="58"/>
              </a:cxn>
              <a:cxn ang="0">
                <a:pos x="16" y="55"/>
              </a:cxn>
              <a:cxn ang="0">
                <a:pos x="13" y="41"/>
              </a:cxn>
              <a:cxn ang="0">
                <a:pos x="16" y="30"/>
              </a:cxn>
              <a:cxn ang="0">
                <a:pos x="24" y="22"/>
              </a:cxn>
              <a:cxn ang="0">
                <a:pos x="31" y="18"/>
              </a:cxn>
              <a:cxn ang="0">
                <a:pos x="37" y="1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7" name="Freeform 60"/>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 ang="0">
                <a:pos x="0" y="129"/>
              </a:cxn>
            </a:cxnLst>
            <a:rect l="0" t="0" r="r" b="b"/>
            <a:pathLst>
              <a:path w="238" h="140">
                <a:moveTo>
                  <a:pt x="0" y="129"/>
                </a:moveTo>
                <a:lnTo>
                  <a:pt x="15" y="140"/>
                </a:lnTo>
                <a:lnTo>
                  <a:pt x="238" y="20"/>
                </a:lnTo>
                <a:lnTo>
                  <a:pt x="238" y="0"/>
                </a:lnTo>
                <a:lnTo>
                  <a:pt x="0" y="129"/>
                </a:lnTo>
                <a:close/>
              </a:path>
            </a:pathLst>
          </a:custGeom>
          <a:solidFill>
            <a:srgbClr val="48507B"/>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8" name="Freeform 61"/>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Lst>
            <a:rect l="0" t="0" r="r" b="b"/>
            <a:pathLst>
              <a:path w="238" h="140">
                <a:moveTo>
                  <a:pt x="0" y="129"/>
                </a:moveTo>
                <a:lnTo>
                  <a:pt x="15" y="140"/>
                </a:lnTo>
                <a:lnTo>
                  <a:pt x="238" y="20"/>
                </a:lnTo>
                <a:lnTo>
                  <a:pt x="238"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9" name="Freeform 62"/>
          <p:cNvSpPr>
            <a:spLocks/>
          </p:cNvSpPr>
          <p:nvPr userDrawn="1"/>
        </p:nvSpPr>
        <p:spPr bwMode="auto">
          <a:xfrm>
            <a:off x="8458200" y="6309475"/>
            <a:ext cx="308610" cy="179985"/>
          </a:xfrm>
          <a:custGeom>
            <a:avLst/>
            <a:gdLst/>
            <a:ahLst/>
            <a:cxnLst>
              <a:cxn ang="0">
                <a:pos x="0" y="115"/>
              </a:cxn>
              <a:cxn ang="0">
                <a:pos x="13" y="126"/>
              </a:cxn>
              <a:cxn ang="0">
                <a:pos x="216" y="17"/>
              </a:cxn>
              <a:cxn ang="0">
                <a:pos x="216" y="0"/>
              </a:cxn>
              <a:cxn ang="0">
                <a:pos x="0" y="115"/>
              </a:cxn>
            </a:cxnLst>
            <a:rect l="0" t="0" r="r" b="b"/>
            <a:pathLst>
              <a:path w="216" h="126">
                <a:moveTo>
                  <a:pt x="0" y="115"/>
                </a:moveTo>
                <a:lnTo>
                  <a:pt x="13" y="126"/>
                </a:lnTo>
                <a:lnTo>
                  <a:pt x="216" y="17"/>
                </a:lnTo>
                <a:lnTo>
                  <a:pt x="216" y="0"/>
                </a:lnTo>
                <a:lnTo>
                  <a:pt x="0" y="115"/>
                </a:lnTo>
                <a:close/>
              </a:path>
            </a:pathLst>
          </a:custGeom>
          <a:solidFill>
            <a:srgbClr val="E64A48"/>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0" name="Freeform 63"/>
          <p:cNvSpPr>
            <a:spLocks/>
          </p:cNvSpPr>
          <p:nvPr userDrawn="1"/>
        </p:nvSpPr>
        <p:spPr bwMode="auto">
          <a:xfrm>
            <a:off x="8616792" y="5868082"/>
            <a:ext cx="181452" cy="457105"/>
          </a:xfrm>
          <a:custGeom>
            <a:avLst/>
            <a:gdLst/>
            <a:ahLst/>
            <a:cxnLst>
              <a:cxn ang="0">
                <a:pos x="127" y="320"/>
              </a:cxn>
              <a:cxn ang="0">
                <a:pos x="125" y="320"/>
              </a:cxn>
              <a:cxn ang="0">
                <a:pos x="125" y="95"/>
              </a:cxn>
              <a:cxn ang="0">
                <a:pos x="0" y="2"/>
              </a:cxn>
              <a:cxn ang="0">
                <a:pos x="0" y="0"/>
              </a:cxn>
              <a:cxn ang="0">
                <a:pos x="127" y="93"/>
              </a:cxn>
              <a:cxn ang="0">
                <a:pos x="127" y="320"/>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1" name="Freeform 115"/>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 ang="0">
                <a:pos x="74" y="0"/>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2" name="Freeform 116"/>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3" name="Freeform 117"/>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 ang="0">
                <a:pos x="74" y="0"/>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4" name="Freeform 118"/>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5" name="Freeform 119"/>
          <p:cNvSpPr>
            <a:spLocks/>
          </p:cNvSpPr>
          <p:nvPr userDrawn="1"/>
        </p:nvSpPr>
        <p:spPr bwMode="auto">
          <a:xfrm>
            <a:off x="8216742" y="6016641"/>
            <a:ext cx="121444" cy="235695"/>
          </a:xfrm>
          <a:custGeom>
            <a:avLst/>
            <a:gdLst/>
            <a:ahLst/>
            <a:cxnLst>
              <a:cxn ang="0">
                <a:pos x="36" y="0"/>
              </a:cxn>
              <a:cxn ang="0">
                <a:pos x="17" y="10"/>
              </a:cxn>
              <a:cxn ang="0">
                <a:pos x="6" y="20"/>
              </a:cxn>
              <a:cxn ang="0">
                <a:pos x="0" y="35"/>
              </a:cxn>
              <a:cxn ang="0">
                <a:pos x="1" y="54"/>
              </a:cxn>
              <a:cxn ang="0">
                <a:pos x="8" y="69"/>
              </a:cxn>
              <a:cxn ang="0">
                <a:pos x="17" y="73"/>
              </a:cxn>
              <a:cxn ang="0">
                <a:pos x="27" y="71"/>
              </a:cxn>
              <a:cxn ang="0">
                <a:pos x="38" y="65"/>
              </a:cxn>
              <a:cxn ang="0">
                <a:pos x="38" y="50"/>
              </a:cxn>
              <a:cxn ang="0">
                <a:pos x="26" y="56"/>
              </a:cxn>
              <a:cxn ang="0">
                <a:pos x="19" y="58"/>
              </a:cxn>
              <a:cxn ang="0">
                <a:pos x="15" y="55"/>
              </a:cxn>
              <a:cxn ang="0">
                <a:pos x="13" y="42"/>
              </a:cxn>
              <a:cxn ang="0">
                <a:pos x="15" y="31"/>
              </a:cxn>
              <a:cxn ang="0">
                <a:pos x="23" y="23"/>
              </a:cxn>
              <a:cxn ang="0">
                <a:pos x="31" y="18"/>
              </a:cxn>
              <a:cxn ang="0">
                <a:pos x="36" y="1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6" name="Freeform 120"/>
          <p:cNvSpPr>
            <a:spLocks/>
          </p:cNvSpPr>
          <p:nvPr userDrawn="1"/>
        </p:nvSpPr>
        <p:spPr bwMode="auto">
          <a:xfrm>
            <a:off x="8642509" y="6019499"/>
            <a:ext cx="120015" cy="232838"/>
          </a:xfrm>
          <a:custGeom>
            <a:avLst/>
            <a:gdLst/>
            <a:ahLst/>
            <a:cxnLst>
              <a:cxn ang="0">
                <a:pos x="36" y="0"/>
              </a:cxn>
              <a:cxn ang="0">
                <a:pos x="17" y="10"/>
              </a:cxn>
              <a:cxn ang="0">
                <a:pos x="6" y="19"/>
              </a:cxn>
              <a:cxn ang="0">
                <a:pos x="0" y="34"/>
              </a:cxn>
              <a:cxn ang="0">
                <a:pos x="1" y="53"/>
              </a:cxn>
              <a:cxn ang="0">
                <a:pos x="8" y="68"/>
              </a:cxn>
              <a:cxn ang="0">
                <a:pos x="16" y="73"/>
              </a:cxn>
              <a:cxn ang="0">
                <a:pos x="27" y="70"/>
              </a:cxn>
              <a:cxn ang="0">
                <a:pos x="38" y="65"/>
              </a:cxn>
              <a:cxn ang="0">
                <a:pos x="38" y="49"/>
              </a:cxn>
              <a:cxn ang="0">
                <a:pos x="26" y="56"/>
              </a:cxn>
              <a:cxn ang="0">
                <a:pos x="19" y="58"/>
              </a:cxn>
              <a:cxn ang="0">
                <a:pos x="15" y="55"/>
              </a:cxn>
              <a:cxn ang="0">
                <a:pos x="13" y="41"/>
              </a:cxn>
              <a:cxn ang="0">
                <a:pos x="15" y="30"/>
              </a:cxn>
              <a:cxn ang="0">
                <a:pos x="23" y="22"/>
              </a:cxn>
              <a:cxn ang="0">
                <a:pos x="30" y="18"/>
              </a:cxn>
              <a:cxn ang="0">
                <a:pos x="36" y="1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7" name="Freeform 121"/>
          <p:cNvSpPr>
            <a:spLocks/>
          </p:cNvSpPr>
          <p:nvPr userDrawn="1"/>
        </p:nvSpPr>
        <p:spPr bwMode="auto">
          <a:xfrm>
            <a:off x="8521065" y="6089493"/>
            <a:ext cx="121444" cy="231409"/>
          </a:xfrm>
          <a:custGeom>
            <a:avLst/>
            <a:gdLst/>
            <a:ahLst/>
            <a:cxnLst>
              <a:cxn ang="0">
                <a:pos x="36" y="0"/>
              </a:cxn>
              <a:cxn ang="0">
                <a:pos x="18" y="10"/>
              </a:cxn>
              <a:cxn ang="0">
                <a:pos x="6" y="20"/>
              </a:cxn>
              <a:cxn ang="0">
                <a:pos x="1" y="34"/>
              </a:cxn>
              <a:cxn ang="0">
                <a:pos x="2" y="53"/>
              </a:cxn>
              <a:cxn ang="0">
                <a:pos x="8" y="68"/>
              </a:cxn>
              <a:cxn ang="0">
                <a:pos x="17" y="73"/>
              </a:cxn>
              <a:cxn ang="0">
                <a:pos x="28" y="70"/>
              </a:cxn>
              <a:cxn ang="0">
                <a:pos x="38" y="65"/>
              </a:cxn>
              <a:cxn ang="0">
                <a:pos x="38" y="31"/>
              </a:cxn>
              <a:cxn ang="0">
                <a:pos x="25" y="38"/>
              </a:cxn>
              <a:cxn ang="0">
                <a:pos x="25" y="57"/>
              </a:cxn>
              <a:cxn ang="0">
                <a:pos x="20" y="59"/>
              </a:cxn>
              <a:cxn ang="0">
                <a:pos x="15" y="55"/>
              </a:cxn>
              <a:cxn ang="0">
                <a:pos x="13" y="41"/>
              </a:cxn>
              <a:cxn ang="0">
                <a:pos x="16" y="30"/>
              </a:cxn>
              <a:cxn ang="0">
                <a:pos x="23" y="22"/>
              </a:cxn>
              <a:cxn ang="0">
                <a:pos x="31" y="18"/>
              </a:cxn>
              <a:cxn ang="0">
                <a:pos x="36" y="15"/>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8" name="Freeform 122"/>
          <p:cNvSpPr>
            <a:spLocks/>
          </p:cNvSpPr>
          <p:nvPr userDrawn="1"/>
        </p:nvSpPr>
        <p:spPr bwMode="auto">
          <a:xfrm>
            <a:off x="8401050" y="6149488"/>
            <a:ext cx="124302" cy="232838"/>
          </a:xfrm>
          <a:custGeom>
            <a:avLst/>
            <a:gdLst/>
            <a:ahLst/>
            <a:cxnLst>
              <a:cxn ang="0">
                <a:pos x="37" y="0"/>
              </a:cxn>
              <a:cxn ang="0">
                <a:pos x="18" y="10"/>
              </a:cxn>
              <a:cxn ang="0">
                <a:pos x="7" y="19"/>
              </a:cxn>
              <a:cxn ang="0">
                <a:pos x="1" y="34"/>
              </a:cxn>
              <a:cxn ang="0">
                <a:pos x="2" y="53"/>
              </a:cxn>
              <a:cxn ang="0">
                <a:pos x="9" y="68"/>
              </a:cxn>
              <a:cxn ang="0">
                <a:pos x="17" y="73"/>
              </a:cxn>
              <a:cxn ang="0">
                <a:pos x="28" y="70"/>
              </a:cxn>
              <a:cxn ang="0">
                <a:pos x="39" y="65"/>
              </a:cxn>
              <a:cxn ang="0">
                <a:pos x="39" y="49"/>
              </a:cxn>
              <a:cxn ang="0">
                <a:pos x="27" y="56"/>
              </a:cxn>
              <a:cxn ang="0">
                <a:pos x="20" y="58"/>
              </a:cxn>
              <a:cxn ang="0">
                <a:pos x="16" y="55"/>
              </a:cxn>
              <a:cxn ang="0">
                <a:pos x="13" y="41"/>
              </a:cxn>
              <a:cxn ang="0">
                <a:pos x="16" y="30"/>
              </a:cxn>
              <a:cxn ang="0">
                <a:pos x="24" y="22"/>
              </a:cxn>
              <a:cxn ang="0">
                <a:pos x="31" y="18"/>
              </a:cxn>
              <a:cxn ang="0">
                <a:pos x="37" y="1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9" name="Freeform 123"/>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 ang="0">
                <a:pos x="0" y="129"/>
              </a:cxn>
            </a:cxnLst>
            <a:rect l="0" t="0" r="r" b="b"/>
            <a:pathLst>
              <a:path w="238" h="140">
                <a:moveTo>
                  <a:pt x="0" y="129"/>
                </a:moveTo>
                <a:lnTo>
                  <a:pt x="15" y="140"/>
                </a:lnTo>
                <a:lnTo>
                  <a:pt x="238" y="20"/>
                </a:lnTo>
                <a:lnTo>
                  <a:pt x="238" y="0"/>
                </a:lnTo>
                <a:lnTo>
                  <a:pt x="0" y="129"/>
                </a:lnTo>
                <a:close/>
              </a:path>
            </a:pathLst>
          </a:custGeom>
          <a:solidFill>
            <a:srgbClr val="48507B"/>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20" name="Freeform 124"/>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Lst>
            <a:rect l="0" t="0" r="r" b="b"/>
            <a:pathLst>
              <a:path w="238" h="140">
                <a:moveTo>
                  <a:pt x="0" y="129"/>
                </a:moveTo>
                <a:lnTo>
                  <a:pt x="15" y="140"/>
                </a:lnTo>
                <a:lnTo>
                  <a:pt x="238" y="20"/>
                </a:lnTo>
                <a:lnTo>
                  <a:pt x="238"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21" name="Freeform 125"/>
          <p:cNvSpPr>
            <a:spLocks/>
          </p:cNvSpPr>
          <p:nvPr userDrawn="1"/>
        </p:nvSpPr>
        <p:spPr bwMode="auto">
          <a:xfrm>
            <a:off x="8458200" y="6309475"/>
            <a:ext cx="308610" cy="179985"/>
          </a:xfrm>
          <a:custGeom>
            <a:avLst/>
            <a:gdLst/>
            <a:ahLst/>
            <a:cxnLst>
              <a:cxn ang="0">
                <a:pos x="0" y="115"/>
              </a:cxn>
              <a:cxn ang="0">
                <a:pos x="13" y="126"/>
              </a:cxn>
              <a:cxn ang="0">
                <a:pos x="216" y="17"/>
              </a:cxn>
              <a:cxn ang="0">
                <a:pos x="216" y="0"/>
              </a:cxn>
              <a:cxn ang="0">
                <a:pos x="0" y="115"/>
              </a:cxn>
            </a:cxnLst>
            <a:rect l="0" t="0" r="r" b="b"/>
            <a:pathLst>
              <a:path w="216" h="126">
                <a:moveTo>
                  <a:pt x="0" y="115"/>
                </a:moveTo>
                <a:lnTo>
                  <a:pt x="13" y="126"/>
                </a:lnTo>
                <a:lnTo>
                  <a:pt x="216" y="17"/>
                </a:lnTo>
                <a:lnTo>
                  <a:pt x="216" y="0"/>
                </a:lnTo>
                <a:lnTo>
                  <a:pt x="0" y="115"/>
                </a:lnTo>
                <a:close/>
              </a:path>
            </a:pathLst>
          </a:custGeom>
          <a:solidFill>
            <a:srgbClr val="E64A48"/>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22" name="Freeform 126"/>
          <p:cNvSpPr>
            <a:spLocks/>
          </p:cNvSpPr>
          <p:nvPr userDrawn="1"/>
        </p:nvSpPr>
        <p:spPr bwMode="auto">
          <a:xfrm>
            <a:off x="8616792" y="5868082"/>
            <a:ext cx="181452" cy="457105"/>
          </a:xfrm>
          <a:custGeom>
            <a:avLst/>
            <a:gdLst/>
            <a:ahLst/>
            <a:cxnLst>
              <a:cxn ang="0">
                <a:pos x="127" y="320"/>
              </a:cxn>
              <a:cxn ang="0">
                <a:pos x="125" y="320"/>
              </a:cxn>
              <a:cxn ang="0">
                <a:pos x="125" y="95"/>
              </a:cxn>
              <a:cxn ang="0">
                <a:pos x="0" y="2"/>
              </a:cxn>
              <a:cxn ang="0">
                <a:pos x="0" y="0"/>
              </a:cxn>
              <a:cxn ang="0">
                <a:pos x="127" y="93"/>
              </a:cxn>
              <a:cxn ang="0">
                <a:pos x="127" y="320"/>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23" name="Text Placeholder 151"/>
          <p:cNvSpPr>
            <a:spLocks noGrp="1"/>
          </p:cNvSpPr>
          <p:nvPr>
            <p:ph type="body" sz="quarter" idx="11"/>
          </p:nvPr>
        </p:nvSpPr>
        <p:spPr>
          <a:xfrm>
            <a:off x="2785536" y="2534808"/>
            <a:ext cx="4826845" cy="3916816"/>
          </a:xfrm>
        </p:spPr>
        <p:txBody>
          <a:bodyPr lIns="0" rIns="0" numCol="2" spcCol="360000"/>
          <a:lstStyle>
            <a:lvl1pPr>
              <a:spcAft>
                <a:spcPts val="0"/>
              </a:spcAft>
              <a:defRPr lang="fr-FR" sz="810" baseline="0" smtClean="0">
                <a:latin typeface="Arial Black" pitchFamily="34" charset="0"/>
                <a:cs typeface="Times New Roman"/>
              </a:defRPr>
            </a:lvl1pPr>
            <a:lvl2pPr>
              <a:spcBef>
                <a:spcPts val="1080"/>
              </a:spcBef>
              <a:spcAft>
                <a:spcPts val="540"/>
              </a:spcAft>
              <a:defRPr sz="900">
                <a:solidFill>
                  <a:srgbClr val="7C7B7B"/>
                </a:solidFill>
              </a:defRPr>
            </a:lvl2pPr>
            <a:lvl3pPr marL="127131" indent="-127131">
              <a:spcBef>
                <a:spcPts val="1080"/>
              </a:spcBef>
              <a:buClr>
                <a:schemeClr val="tx1"/>
              </a:buClr>
              <a:buSzPct val="80000"/>
              <a:buFont typeface="Times New Roman" pitchFamily="18" charset="0"/>
              <a:buChar char="→"/>
              <a:defRPr lang="fr-FR" sz="900" b="0" i="0" baseline="0" smtClean="0"/>
            </a:lvl3pPr>
          </a:lstStyle>
          <a:p>
            <a:pPr lvl="0"/>
            <a:r>
              <a:rPr lang="fr-FR"/>
              <a:t>Cliquez pour modifier les styles du texte du masque</a:t>
            </a:r>
          </a:p>
          <a:p>
            <a:pPr lvl="1"/>
            <a:r>
              <a:rPr lang="fr-FR"/>
              <a:t>Deuxième niveau</a:t>
            </a:r>
          </a:p>
          <a:p>
            <a:pPr lvl="2"/>
            <a:r>
              <a:rPr lang="fr-FR"/>
              <a:t>Troisième niveau</a:t>
            </a:r>
          </a:p>
        </p:txBody>
      </p:sp>
      <p:pic>
        <p:nvPicPr>
          <p:cNvPr id="37" name="Picture 6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94726" y="6020748"/>
            <a:ext cx="2017553" cy="616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074914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608939-CDE4-4142-91FE-03AFB32AA6B7}"/>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Content Placeholder 2">
            <a:extLst>
              <a:ext uri="{FF2B5EF4-FFF2-40B4-BE49-F238E27FC236}">
                <a16:creationId xmlns:a16="http://schemas.microsoft.com/office/drawing/2014/main" xmlns="" id="{029F8741-7C81-47A1-9011-8FD0E964E60B}"/>
              </a:ext>
            </a:extLst>
          </p:cNvPr>
          <p:cNvSpPr txBox="1">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marR="0" lvl="3" fontAlgn="auto">
              <a:spcAft>
                <a:spcPts val="0"/>
              </a:spcAft>
              <a:buSzPct val="100000"/>
              <a:buFont typeface="Arial" pitchFamily="34"/>
              <a:tabLst/>
              <a:defRPr lang="fr-FR" b="0" i="0" u="none" strike="noStrike" cap="none" spc="0" baseline="0">
                <a:solidFill>
                  <a:srgbClr val="000000"/>
                </a:solidFill>
                <a:uFillTx/>
                <a:latin typeface="Calibri"/>
              </a:defRPr>
            </a:lvl4pPr>
            <a:lvl5pPr marR="0" lvl="4" fontAlgn="auto">
              <a:spcAft>
                <a:spcPts val="0"/>
              </a:spcAft>
              <a:buSzPct val="100000"/>
              <a:buFont typeface="Arial" pitchFamily="34"/>
              <a:tabLst/>
              <a:defRPr lang="fr-FR" b="0" i="0" u="none" strike="noStrike" cap="none" spc="0" baseline="0">
                <a:solidFill>
                  <a:srgbClr val="000000"/>
                </a:solidFill>
                <a:uFillTx/>
                <a:latin typeface="Calibri"/>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xmlns="" id="{3963BCF8-195B-4E8F-A9CC-90AE143D3C96}"/>
              </a:ext>
            </a:extLst>
          </p:cNvPr>
          <p:cNvSpPr txBox="1">
            <a:spLocks noGrp="1"/>
          </p:cNvSpPr>
          <p:nvPr>
            <p:ph type="dt" sz="half" idx="7"/>
          </p:nvPr>
        </p:nvSpPr>
        <p:spPr/>
        <p:txBody>
          <a:bodyPr/>
          <a:lstStyle>
            <a:lvl1pPr>
              <a:defRPr/>
            </a:lvl1pPr>
          </a:lstStyle>
          <a:p>
            <a:pPr lvl="0"/>
            <a:fld id="{838B03FC-C464-4186-A767-91BD1E8CB37E}" type="datetime1">
              <a:rPr lang="fr-FR" smtClean="0"/>
              <a:t>18/02/2019</a:t>
            </a:fld>
            <a:endParaRPr lang="fr-FR"/>
          </a:p>
        </p:txBody>
      </p:sp>
      <p:sp>
        <p:nvSpPr>
          <p:cNvPr id="5" name="Footer Placeholder 4">
            <a:extLst>
              <a:ext uri="{FF2B5EF4-FFF2-40B4-BE49-F238E27FC236}">
                <a16:creationId xmlns:a16="http://schemas.microsoft.com/office/drawing/2014/main" xmlns="" id="{F90527A0-2387-4F17-AB82-15D9FF61E774}"/>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xmlns="" id="{423E4066-BB7D-44E8-9B25-4AB38EE438FC}"/>
              </a:ext>
            </a:extLst>
          </p:cNvPr>
          <p:cNvSpPr txBox="1">
            <a:spLocks noGrp="1"/>
          </p:cNvSpPr>
          <p:nvPr>
            <p:ph type="sldNum" sz="quarter" idx="8"/>
          </p:nvPr>
        </p:nvSpPr>
        <p:spPr/>
        <p:txBody>
          <a:bodyPr/>
          <a:lstStyle>
            <a:lvl1pPr>
              <a:defRPr/>
            </a:lvl1pPr>
          </a:lstStyle>
          <a:p>
            <a:pPr lvl="0"/>
            <a:fld id="{ABEA1860-CC6C-41B0-A207-DD6C2FBECE9C}" type="slidenum">
              <a:t>‹N°›</a:t>
            </a:fld>
            <a:endParaRPr lang="fr-FR"/>
          </a:p>
        </p:txBody>
      </p:sp>
      <p:pic>
        <p:nvPicPr>
          <p:cNvPr id="7" name="Image 7">
            <a:extLst>
              <a:ext uri="{FF2B5EF4-FFF2-40B4-BE49-F238E27FC236}">
                <a16:creationId xmlns:a16="http://schemas.microsoft.com/office/drawing/2014/main" xmlns="" id="{2F6CBF61-E629-49CE-A2D5-04A6CAB732E5}"/>
              </a:ext>
            </a:extLst>
          </p:cNvPr>
          <p:cNvPicPr>
            <a:picLocks noChangeAspect="1"/>
          </p:cNvPicPr>
          <p:nvPr/>
        </p:nvPicPr>
        <p:blipFill>
          <a:blip r:embed="rId2"/>
          <a:stretch>
            <a:fillRect/>
          </a:stretch>
        </p:blipFill>
        <p:spPr>
          <a:xfrm>
            <a:off x="8222677" y="185742"/>
            <a:ext cx="585344" cy="630378"/>
          </a:xfrm>
          <a:prstGeom prst="rect">
            <a:avLst/>
          </a:prstGeom>
          <a:noFill/>
          <a:ln cap="flat">
            <a:noFill/>
          </a:ln>
        </p:spPr>
      </p:pic>
    </p:spTree>
    <p:extLst>
      <p:ext uri="{BB962C8B-B14F-4D97-AF65-F5344CB8AC3E}">
        <p14:creationId xmlns:p14="http://schemas.microsoft.com/office/powerpoint/2010/main" val="3635132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Pages de contenu 5">
    <p:spTree>
      <p:nvGrpSpPr>
        <p:cNvPr id="1" name=""/>
        <p:cNvGrpSpPr/>
        <p:nvPr/>
      </p:nvGrpSpPr>
      <p:grpSpPr>
        <a:xfrm>
          <a:off x="0" y="0"/>
          <a:ext cx="0" cy="0"/>
          <a:chOff x="0" y="0"/>
          <a:chExt cx="0" cy="0"/>
        </a:xfrm>
      </p:grpSpPr>
      <p:sp>
        <p:nvSpPr>
          <p:cNvPr id="197" name="Text Placeholder 149"/>
          <p:cNvSpPr>
            <a:spLocks noGrp="1"/>
          </p:cNvSpPr>
          <p:nvPr>
            <p:ph type="body" sz="quarter" idx="13" hasCustomPrompt="1"/>
          </p:nvPr>
        </p:nvSpPr>
        <p:spPr>
          <a:xfrm>
            <a:off x="7805262" y="2931184"/>
            <a:ext cx="1213008" cy="2725488"/>
          </a:xfrm>
        </p:spPr>
        <p:txBody>
          <a:bodyPr lIns="0" rIns="0">
            <a:normAutofit/>
          </a:bodyPr>
          <a:lstStyle>
            <a:lvl1pPr>
              <a:defRPr sz="810">
                <a:solidFill>
                  <a:srgbClr val="ED73AA"/>
                </a:solidFill>
                <a:latin typeface="Arial Black" pitchFamily="34" charset="0"/>
              </a:defRPr>
            </a:lvl1pPr>
            <a:lvl2pPr>
              <a:defRPr>
                <a:solidFill>
                  <a:srgbClr val="6FBC85"/>
                </a:solidFill>
                <a:latin typeface="Arial Black" pitchFamily="34" charset="0"/>
              </a:defRPr>
            </a:lvl2pPr>
            <a:lvl3pPr>
              <a:defRPr>
                <a:solidFill>
                  <a:srgbClr val="6FBC85"/>
                </a:solidFill>
                <a:latin typeface="Arial Black" pitchFamily="34" charset="0"/>
              </a:defRPr>
            </a:lvl3pPr>
            <a:lvl4pPr>
              <a:defRPr>
                <a:solidFill>
                  <a:srgbClr val="6FBC85"/>
                </a:solidFill>
                <a:latin typeface="Arial Black" pitchFamily="34" charset="0"/>
              </a:defRPr>
            </a:lvl4pPr>
            <a:lvl5pPr>
              <a:defRPr>
                <a:solidFill>
                  <a:srgbClr val="6FBC85"/>
                </a:solidFill>
                <a:latin typeface="Arial Black" pitchFamily="34" charset="0"/>
              </a:defRPr>
            </a:lvl5pPr>
          </a:lstStyle>
          <a:p>
            <a:pPr lvl="0"/>
            <a:r>
              <a:rPr lang="en-US" dirty="0"/>
              <a:t>NOTE</a:t>
            </a:r>
          </a:p>
          <a:p>
            <a:pPr lvl="0"/>
            <a:r>
              <a:rPr lang="en-US" dirty="0"/>
              <a:t>Texte</a:t>
            </a:r>
          </a:p>
        </p:txBody>
      </p:sp>
      <p:grpSp>
        <p:nvGrpSpPr>
          <p:cNvPr id="223" name="Group 222"/>
          <p:cNvGrpSpPr/>
          <p:nvPr userDrawn="1"/>
        </p:nvGrpSpPr>
        <p:grpSpPr>
          <a:xfrm>
            <a:off x="7805262" y="2534808"/>
            <a:ext cx="342900" cy="344257"/>
            <a:chOff x="-1673226" y="4548188"/>
            <a:chExt cx="381000" cy="382588"/>
          </a:xfrm>
        </p:grpSpPr>
        <p:sp>
          <p:nvSpPr>
            <p:cNvPr id="68768" name="Oval 160"/>
            <p:cNvSpPr>
              <a:spLocks noChangeArrowheads="1"/>
            </p:cNvSpPr>
            <p:nvPr userDrawn="1"/>
          </p:nvSpPr>
          <p:spPr bwMode="auto">
            <a:xfrm>
              <a:off x="-1673226" y="4548188"/>
              <a:ext cx="381000" cy="382588"/>
            </a:xfrm>
            <a:prstGeom prst="ellipse">
              <a:avLst/>
            </a:prstGeom>
            <a:solidFill>
              <a:srgbClr val="ED73AA"/>
            </a:solidFill>
            <a:ln w="9525">
              <a:noFill/>
              <a:round/>
              <a:headEnd/>
              <a:tailEnd/>
            </a:ln>
          </p:spPr>
          <p:txBody>
            <a:bodyPr vert="horz" wrap="square" lIns="91440" tIns="45720" rIns="91440" bIns="45720" numCol="1" anchor="t" anchorCtr="0" compatLnSpc="1">
              <a:prstTxWarp prst="textNoShape">
                <a:avLst/>
              </a:prstTxWarp>
            </a:bodyPr>
            <a:lstStyle/>
            <a:p>
              <a:endParaRPr lang="fr-FR" sz="1620"/>
            </a:p>
          </p:txBody>
        </p:sp>
        <p:sp>
          <p:nvSpPr>
            <p:cNvPr id="68769" name="Freeform 161"/>
            <p:cNvSpPr>
              <a:spLocks/>
            </p:cNvSpPr>
            <p:nvPr userDrawn="1"/>
          </p:nvSpPr>
          <p:spPr bwMode="auto">
            <a:xfrm>
              <a:off x="-1527176" y="4697413"/>
              <a:ext cx="92075" cy="31750"/>
            </a:xfrm>
            <a:custGeom>
              <a:avLst/>
              <a:gdLst/>
              <a:ahLst/>
              <a:cxnLst>
                <a:cxn ang="0">
                  <a:pos x="28" y="5"/>
                </a:cxn>
                <a:cxn ang="0">
                  <a:pos x="15" y="0"/>
                </a:cxn>
                <a:cxn ang="0">
                  <a:pos x="0" y="4"/>
                </a:cxn>
                <a:cxn ang="0">
                  <a:pos x="18" y="10"/>
                </a:cxn>
                <a:cxn ang="0">
                  <a:pos x="28" y="5"/>
                </a:cxn>
              </a:cxnLst>
              <a:rect l="0" t="0" r="r" b="b"/>
              <a:pathLst>
                <a:path w="29" h="10">
                  <a:moveTo>
                    <a:pt x="28" y="5"/>
                  </a:moveTo>
                  <a:cubicBezTo>
                    <a:pt x="28" y="3"/>
                    <a:pt x="25" y="0"/>
                    <a:pt x="15" y="0"/>
                  </a:cubicBezTo>
                  <a:cubicBezTo>
                    <a:pt x="4" y="0"/>
                    <a:pt x="0" y="3"/>
                    <a:pt x="0" y="4"/>
                  </a:cubicBezTo>
                  <a:cubicBezTo>
                    <a:pt x="0" y="5"/>
                    <a:pt x="6" y="10"/>
                    <a:pt x="18" y="10"/>
                  </a:cubicBezTo>
                  <a:cubicBezTo>
                    <a:pt x="29" y="10"/>
                    <a:pt x="28" y="5"/>
                    <a:pt x="28" y="5"/>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fr-FR" sz="1620"/>
            </a:p>
          </p:txBody>
        </p:sp>
        <p:sp>
          <p:nvSpPr>
            <p:cNvPr id="68770" name="Oval 162"/>
            <p:cNvSpPr>
              <a:spLocks noChangeArrowheads="1"/>
            </p:cNvSpPr>
            <p:nvPr userDrawn="1"/>
          </p:nvSpPr>
          <p:spPr bwMode="auto">
            <a:xfrm>
              <a:off x="-1492251" y="4703763"/>
              <a:ext cx="22225" cy="22225"/>
            </a:xfrm>
            <a:prstGeom prst="ellipse">
              <a:avLst/>
            </a:pr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fr-FR" sz="1620"/>
            </a:p>
          </p:txBody>
        </p:sp>
        <p:sp>
          <p:nvSpPr>
            <p:cNvPr id="68771" name="Freeform 163"/>
            <p:cNvSpPr>
              <a:spLocks/>
            </p:cNvSpPr>
            <p:nvPr userDrawn="1"/>
          </p:nvSpPr>
          <p:spPr bwMode="auto">
            <a:xfrm>
              <a:off x="-1571626" y="4624388"/>
              <a:ext cx="177800" cy="217488"/>
            </a:xfrm>
            <a:custGeom>
              <a:avLst/>
              <a:gdLst/>
              <a:ahLst/>
              <a:cxnLst>
                <a:cxn ang="0">
                  <a:pos x="46" y="44"/>
                </a:cxn>
                <a:cxn ang="0">
                  <a:pos x="28" y="68"/>
                </a:cxn>
                <a:cxn ang="0">
                  <a:pos x="28" y="52"/>
                </a:cxn>
                <a:cxn ang="0">
                  <a:pos x="10" y="44"/>
                </a:cxn>
                <a:cxn ang="0">
                  <a:pos x="10" y="10"/>
                </a:cxn>
                <a:cxn ang="0">
                  <a:pos x="46" y="10"/>
                </a:cxn>
                <a:cxn ang="0">
                  <a:pos x="46" y="44"/>
                </a:cxn>
              </a:cxnLst>
              <a:rect l="0" t="0" r="r" b="b"/>
              <a:pathLst>
                <a:path w="56" h="68">
                  <a:moveTo>
                    <a:pt x="46" y="44"/>
                  </a:moveTo>
                  <a:cubicBezTo>
                    <a:pt x="44" y="47"/>
                    <a:pt x="46" y="44"/>
                    <a:pt x="28" y="68"/>
                  </a:cubicBezTo>
                  <a:cubicBezTo>
                    <a:pt x="28" y="52"/>
                    <a:pt x="28" y="52"/>
                    <a:pt x="28" y="52"/>
                  </a:cubicBezTo>
                  <a:cubicBezTo>
                    <a:pt x="21" y="52"/>
                    <a:pt x="15" y="49"/>
                    <a:pt x="10" y="44"/>
                  </a:cubicBezTo>
                  <a:cubicBezTo>
                    <a:pt x="0" y="35"/>
                    <a:pt x="0" y="19"/>
                    <a:pt x="10" y="10"/>
                  </a:cubicBezTo>
                  <a:cubicBezTo>
                    <a:pt x="20" y="0"/>
                    <a:pt x="36" y="0"/>
                    <a:pt x="46" y="10"/>
                  </a:cubicBezTo>
                  <a:cubicBezTo>
                    <a:pt x="56" y="19"/>
                    <a:pt x="56" y="35"/>
                    <a:pt x="46" y="44"/>
                  </a:cubicBezTo>
                  <a:close/>
                </a:path>
              </a:pathLst>
            </a:custGeom>
            <a:noFill/>
            <a:ln w="22225" cap="rnd">
              <a:solidFill>
                <a:srgbClr val="213A8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sz="1620"/>
            </a:p>
          </p:txBody>
        </p:sp>
      </p:grpSp>
      <p:graphicFrame>
        <p:nvGraphicFramePr>
          <p:cNvPr id="24" name="Object 23" hidden="1"/>
          <p:cNvGraphicFramePr>
            <a:graphicFrameLocks noChangeAspect="1"/>
          </p:cNvGraphicFramePr>
          <p:nvPr>
            <p:custDataLst>
              <p:tags r:id="rId2"/>
            </p:custDataLst>
          </p:nvPr>
        </p:nvGraphicFramePr>
        <p:xfrm>
          <a:off x="1429" y="1429"/>
          <a:ext cx="1428" cy="1428"/>
        </p:xfrm>
        <a:graphic>
          <a:graphicData uri="http://schemas.openxmlformats.org/presentationml/2006/ole">
            <mc:AlternateContent xmlns:mc="http://schemas.openxmlformats.org/markup-compatibility/2006">
              <mc:Choice xmlns:v="urn:schemas-microsoft-com:vml" Requires="v">
                <p:oleObj spid="_x0000_s9265" name="think-cell Slide" r:id="rId4" imgW="270" imgH="270" progId="TCLayout.ActiveDocument.1">
                  <p:embed/>
                </p:oleObj>
              </mc:Choice>
              <mc:Fallback>
                <p:oleObj name="think-cell Slide" r:id="rId4" imgW="270" imgH="270" progId="TCLayout.ActiveDocument.1">
                  <p:embed/>
                  <p:pic>
                    <p:nvPicPr>
                      <p:cNvPr id="24"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9" y="1429"/>
                        <a:ext cx="1428" cy="1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704" name="Freeform 120"/>
          <p:cNvSpPr>
            <a:spLocks/>
          </p:cNvSpPr>
          <p:nvPr userDrawn="1"/>
        </p:nvSpPr>
        <p:spPr bwMode="auto">
          <a:xfrm>
            <a:off x="2533174" y="1758426"/>
            <a:ext cx="4077653" cy="19998"/>
          </a:xfrm>
          <a:custGeom>
            <a:avLst/>
            <a:gdLst/>
            <a:ahLst/>
            <a:cxnLst>
              <a:cxn ang="0">
                <a:pos x="27" y="0"/>
              </a:cxn>
              <a:cxn ang="0">
                <a:pos x="78" y="0"/>
              </a:cxn>
              <a:cxn ang="0">
                <a:pos x="131" y="0"/>
              </a:cxn>
              <a:cxn ang="0">
                <a:pos x="185" y="0"/>
              </a:cxn>
              <a:cxn ang="0">
                <a:pos x="238" y="0"/>
              </a:cxn>
              <a:cxn ang="0">
                <a:pos x="291" y="0"/>
              </a:cxn>
              <a:cxn ang="0">
                <a:pos x="343" y="0"/>
              </a:cxn>
              <a:cxn ang="0">
                <a:pos x="396" y="0"/>
              </a:cxn>
              <a:cxn ang="0">
                <a:pos x="449" y="0"/>
              </a:cxn>
              <a:cxn ang="0">
                <a:pos x="503" y="0"/>
              </a:cxn>
              <a:cxn ang="0">
                <a:pos x="556" y="0"/>
              </a:cxn>
              <a:cxn ang="0">
                <a:pos x="607" y="0"/>
              </a:cxn>
              <a:cxn ang="0">
                <a:pos x="660" y="0"/>
              </a:cxn>
              <a:cxn ang="0">
                <a:pos x="714" y="0"/>
              </a:cxn>
              <a:cxn ang="0">
                <a:pos x="767" y="0"/>
              </a:cxn>
              <a:cxn ang="0">
                <a:pos x="818" y="0"/>
              </a:cxn>
              <a:cxn ang="0">
                <a:pos x="871" y="0"/>
              </a:cxn>
              <a:cxn ang="0">
                <a:pos x="925" y="0"/>
              </a:cxn>
              <a:cxn ang="0">
                <a:pos x="978" y="0"/>
              </a:cxn>
              <a:cxn ang="0">
                <a:pos x="1031" y="0"/>
              </a:cxn>
              <a:cxn ang="0">
                <a:pos x="1083" y="0"/>
              </a:cxn>
              <a:cxn ang="0">
                <a:pos x="1136" y="0"/>
              </a:cxn>
              <a:cxn ang="0">
                <a:pos x="1189" y="0"/>
              </a:cxn>
              <a:cxn ang="0">
                <a:pos x="1243" y="0"/>
              </a:cxn>
              <a:cxn ang="0">
                <a:pos x="1296" y="0"/>
              </a:cxn>
              <a:cxn ang="0">
                <a:pos x="1347" y="0"/>
              </a:cxn>
              <a:cxn ang="0">
                <a:pos x="1400" y="0"/>
              </a:cxn>
              <a:cxn ang="0">
                <a:pos x="1454" y="0"/>
              </a:cxn>
              <a:cxn ang="0">
                <a:pos x="1507" y="0"/>
              </a:cxn>
              <a:cxn ang="0">
                <a:pos x="1558" y="0"/>
              </a:cxn>
              <a:cxn ang="0">
                <a:pos x="1611" y="0"/>
              </a:cxn>
              <a:cxn ang="0">
                <a:pos x="1665" y="0"/>
              </a:cxn>
              <a:cxn ang="0">
                <a:pos x="1718" y="0"/>
              </a:cxn>
              <a:cxn ang="0">
                <a:pos x="1771" y="0"/>
              </a:cxn>
              <a:cxn ang="0">
                <a:pos x="1823" y="0"/>
              </a:cxn>
              <a:cxn ang="0">
                <a:pos x="1876" y="0"/>
              </a:cxn>
              <a:cxn ang="0">
                <a:pos x="1929" y="0"/>
              </a:cxn>
              <a:cxn ang="0">
                <a:pos x="1983" y="0"/>
              </a:cxn>
              <a:cxn ang="0">
                <a:pos x="2036" y="0"/>
              </a:cxn>
              <a:cxn ang="0">
                <a:pos x="2087" y="0"/>
              </a:cxn>
              <a:cxn ang="0">
                <a:pos x="2140" y="0"/>
              </a:cxn>
              <a:cxn ang="0">
                <a:pos x="2194" y="0"/>
              </a:cxn>
              <a:cxn ang="0">
                <a:pos x="2247" y="0"/>
              </a:cxn>
              <a:cxn ang="0">
                <a:pos x="2298" y="0"/>
              </a:cxn>
              <a:cxn ang="0">
                <a:pos x="2351" y="0"/>
              </a:cxn>
              <a:cxn ang="0">
                <a:pos x="2405" y="0"/>
              </a:cxn>
              <a:cxn ang="0">
                <a:pos x="2458" y="0"/>
              </a:cxn>
              <a:cxn ang="0">
                <a:pos x="2511" y="0"/>
              </a:cxn>
              <a:cxn ang="0">
                <a:pos x="2563" y="0"/>
              </a:cxn>
              <a:cxn ang="0">
                <a:pos x="2616" y="0"/>
              </a:cxn>
              <a:cxn ang="0">
                <a:pos x="2669" y="0"/>
              </a:cxn>
              <a:cxn ang="0">
                <a:pos x="2723" y="0"/>
              </a:cxn>
              <a:cxn ang="0">
                <a:pos x="2776" y="0"/>
              </a:cxn>
              <a:cxn ang="0">
                <a:pos x="2827" y="0"/>
              </a:cxn>
            </a:cxnLst>
            <a:rect l="0" t="0" r="r" b="b"/>
            <a:pathLst>
              <a:path w="2854" h="14">
                <a:moveTo>
                  <a:pt x="0" y="14"/>
                </a:moveTo>
                <a:lnTo>
                  <a:pt x="27" y="0"/>
                </a:lnTo>
                <a:lnTo>
                  <a:pt x="54" y="14"/>
                </a:lnTo>
                <a:lnTo>
                  <a:pt x="78" y="0"/>
                </a:lnTo>
                <a:lnTo>
                  <a:pt x="105" y="14"/>
                </a:lnTo>
                <a:lnTo>
                  <a:pt x="131" y="0"/>
                </a:lnTo>
                <a:lnTo>
                  <a:pt x="158" y="14"/>
                </a:lnTo>
                <a:lnTo>
                  <a:pt x="185" y="0"/>
                </a:lnTo>
                <a:lnTo>
                  <a:pt x="211" y="14"/>
                </a:lnTo>
                <a:lnTo>
                  <a:pt x="238" y="0"/>
                </a:lnTo>
                <a:lnTo>
                  <a:pt x="265" y="14"/>
                </a:lnTo>
                <a:lnTo>
                  <a:pt x="291" y="0"/>
                </a:lnTo>
                <a:lnTo>
                  <a:pt x="316" y="14"/>
                </a:lnTo>
                <a:lnTo>
                  <a:pt x="343" y="0"/>
                </a:lnTo>
                <a:lnTo>
                  <a:pt x="369" y="14"/>
                </a:lnTo>
                <a:lnTo>
                  <a:pt x="396" y="0"/>
                </a:lnTo>
                <a:lnTo>
                  <a:pt x="423" y="14"/>
                </a:lnTo>
                <a:lnTo>
                  <a:pt x="449" y="0"/>
                </a:lnTo>
                <a:lnTo>
                  <a:pt x="476" y="14"/>
                </a:lnTo>
                <a:lnTo>
                  <a:pt x="503" y="0"/>
                </a:lnTo>
                <a:lnTo>
                  <a:pt x="529" y="14"/>
                </a:lnTo>
                <a:lnTo>
                  <a:pt x="556" y="0"/>
                </a:lnTo>
                <a:lnTo>
                  <a:pt x="580" y="14"/>
                </a:lnTo>
                <a:lnTo>
                  <a:pt x="607" y="0"/>
                </a:lnTo>
                <a:lnTo>
                  <a:pt x="634" y="14"/>
                </a:lnTo>
                <a:lnTo>
                  <a:pt x="660" y="0"/>
                </a:lnTo>
                <a:lnTo>
                  <a:pt x="687" y="14"/>
                </a:lnTo>
                <a:lnTo>
                  <a:pt x="714" y="0"/>
                </a:lnTo>
                <a:lnTo>
                  <a:pt x="740" y="14"/>
                </a:lnTo>
                <a:lnTo>
                  <a:pt x="767" y="0"/>
                </a:lnTo>
                <a:lnTo>
                  <a:pt x="794" y="14"/>
                </a:lnTo>
                <a:lnTo>
                  <a:pt x="818" y="0"/>
                </a:lnTo>
                <a:lnTo>
                  <a:pt x="845" y="14"/>
                </a:lnTo>
                <a:lnTo>
                  <a:pt x="871" y="0"/>
                </a:lnTo>
                <a:lnTo>
                  <a:pt x="898" y="14"/>
                </a:lnTo>
                <a:lnTo>
                  <a:pt x="925" y="0"/>
                </a:lnTo>
                <a:lnTo>
                  <a:pt x="951" y="14"/>
                </a:lnTo>
                <a:lnTo>
                  <a:pt x="978" y="0"/>
                </a:lnTo>
                <a:lnTo>
                  <a:pt x="1005" y="14"/>
                </a:lnTo>
                <a:lnTo>
                  <a:pt x="1031" y="0"/>
                </a:lnTo>
                <a:lnTo>
                  <a:pt x="1056" y="14"/>
                </a:lnTo>
                <a:lnTo>
                  <a:pt x="1083" y="0"/>
                </a:lnTo>
                <a:lnTo>
                  <a:pt x="1109" y="14"/>
                </a:lnTo>
                <a:lnTo>
                  <a:pt x="1136" y="0"/>
                </a:lnTo>
                <a:lnTo>
                  <a:pt x="1163" y="14"/>
                </a:lnTo>
                <a:lnTo>
                  <a:pt x="1189" y="0"/>
                </a:lnTo>
                <a:lnTo>
                  <a:pt x="1216" y="14"/>
                </a:lnTo>
                <a:lnTo>
                  <a:pt x="1243" y="0"/>
                </a:lnTo>
                <a:lnTo>
                  <a:pt x="1269" y="14"/>
                </a:lnTo>
                <a:lnTo>
                  <a:pt x="1296" y="0"/>
                </a:lnTo>
                <a:lnTo>
                  <a:pt x="1320" y="14"/>
                </a:lnTo>
                <a:lnTo>
                  <a:pt x="1347" y="0"/>
                </a:lnTo>
                <a:lnTo>
                  <a:pt x="1374" y="14"/>
                </a:lnTo>
                <a:lnTo>
                  <a:pt x="1400" y="0"/>
                </a:lnTo>
                <a:lnTo>
                  <a:pt x="1427" y="14"/>
                </a:lnTo>
                <a:lnTo>
                  <a:pt x="1454" y="0"/>
                </a:lnTo>
                <a:lnTo>
                  <a:pt x="1480" y="14"/>
                </a:lnTo>
                <a:lnTo>
                  <a:pt x="1507" y="0"/>
                </a:lnTo>
                <a:lnTo>
                  <a:pt x="1534" y="14"/>
                </a:lnTo>
                <a:lnTo>
                  <a:pt x="1558" y="0"/>
                </a:lnTo>
                <a:lnTo>
                  <a:pt x="1585" y="14"/>
                </a:lnTo>
                <a:lnTo>
                  <a:pt x="1611" y="0"/>
                </a:lnTo>
                <a:lnTo>
                  <a:pt x="1638" y="14"/>
                </a:lnTo>
                <a:lnTo>
                  <a:pt x="1665" y="0"/>
                </a:lnTo>
                <a:lnTo>
                  <a:pt x="1691" y="14"/>
                </a:lnTo>
                <a:lnTo>
                  <a:pt x="1718" y="0"/>
                </a:lnTo>
                <a:lnTo>
                  <a:pt x="1745" y="14"/>
                </a:lnTo>
                <a:lnTo>
                  <a:pt x="1771" y="0"/>
                </a:lnTo>
                <a:lnTo>
                  <a:pt x="1798" y="14"/>
                </a:lnTo>
                <a:lnTo>
                  <a:pt x="1823" y="0"/>
                </a:lnTo>
                <a:lnTo>
                  <a:pt x="1849" y="14"/>
                </a:lnTo>
                <a:lnTo>
                  <a:pt x="1876" y="0"/>
                </a:lnTo>
                <a:lnTo>
                  <a:pt x="1903" y="14"/>
                </a:lnTo>
                <a:lnTo>
                  <a:pt x="1929" y="0"/>
                </a:lnTo>
                <a:lnTo>
                  <a:pt x="1956" y="14"/>
                </a:lnTo>
                <a:lnTo>
                  <a:pt x="1983" y="0"/>
                </a:lnTo>
                <a:lnTo>
                  <a:pt x="2009" y="14"/>
                </a:lnTo>
                <a:lnTo>
                  <a:pt x="2036" y="0"/>
                </a:lnTo>
                <a:lnTo>
                  <a:pt x="2060" y="14"/>
                </a:lnTo>
                <a:lnTo>
                  <a:pt x="2087" y="0"/>
                </a:lnTo>
                <a:lnTo>
                  <a:pt x="2114" y="14"/>
                </a:lnTo>
                <a:lnTo>
                  <a:pt x="2140" y="0"/>
                </a:lnTo>
                <a:lnTo>
                  <a:pt x="2167" y="14"/>
                </a:lnTo>
                <a:lnTo>
                  <a:pt x="2194" y="0"/>
                </a:lnTo>
                <a:lnTo>
                  <a:pt x="2220" y="14"/>
                </a:lnTo>
                <a:lnTo>
                  <a:pt x="2247" y="0"/>
                </a:lnTo>
                <a:lnTo>
                  <a:pt x="2274" y="14"/>
                </a:lnTo>
                <a:lnTo>
                  <a:pt x="2298" y="0"/>
                </a:lnTo>
                <a:lnTo>
                  <a:pt x="2325" y="14"/>
                </a:lnTo>
                <a:lnTo>
                  <a:pt x="2351" y="0"/>
                </a:lnTo>
                <a:lnTo>
                  <a:pt x="2378" y="14"/>
                </a:lnTo>
                <a:lnTo>
                  <a:pt x="2405" y="0"/>
                </a:lnTo>
                <a:lnTo>
                  <a:pt x="2431" y="14"/>
                </a:lnTo>
                <a:lnTo>
                  <a:pt x="2458" y="0"/>
                </a:lnTo>
                <a:lnTo>
                  <a:pt x="2485" y="14"/>
                </a:lnTo>
                <a:lnTo>
                  <a:pt x="2511" y="0"/>
                </a:lnTo>
                <a:lnTo>
                  <a:pt x="2538" y="14"/>
                </a:lnTo>
                <a:lnTo>
                  <a:pt x="2563" y="0"/>
                </a:lnTo>
                <a:lnTo>
                  <a:pt x="2589" y="14"/>
                </a:lnTo>
                <a:lnTo>
                  <a:pt x="2616" y="0"/>
                </a:lnTo>
                <a:lnTo>
                  <a:pt x="2643" y="14"/>
                </a:lnTo>
                <a:lnTo>
                  <a:pt x="2669" y="0"/>
                </a:lnTo>
                <a:lnTo>
                  <a:pt x="2696" y="14"/>
                </a:lnTo>
                <a:lnTo>
                  <a:pt x="2723" y="0"/>
                </a:lnTo>
                <a:lnTo>
                  <a:pt x="2749" y="14"/>
                </a:lnTo>
                <a:lnTo>
                  <a:pt x="2776" y="0"/>
                </a:lnTo>
                <a:lnTo>
                  <a:pt x="2800" y="14"/>
                </a:lnTo>
                <a:lnTo>
                  <a:pt x="2827" y="0"/>
                </a:lnTo>
                <a:lnTo>
                  <a:pt x="2854" y="14"/>
                </a:lnTo>
              </a:path>
            </a:pathLst>
          </a:custGeom>
          <a:noFill/>
          <a:ln w="25400" cap="flat">
            <a:solidFill>
              <a:srgbClr val="213A8F"/>
            </a:solidFill>
            <a:prstDash val="solid"/>
            <a:miter lim="800000"/>
            <a:headEnd/>
            <a:tailEnd/>
          </a:ln>
        </p:spPr>
        <p:txBody>
          <a:bodyPr vert="horz" wrap="square" lIns="82279" tIns="41139" rIns="82279" bIns="41139" numCol="1" anchor="t" anchorCtr="0" compatLnSpc="1">
            <a:prstTxWarp prst="textNoShape">
              <a:avLst/>
            </a:prstTxWarp>
          </a:bodyPr>
          <a:lstStyle/>
          <a:p>
            <a:endParaRPr lang="fr-FR" sz="1620"/>
          </a:p>
        </p:txBody>
      </p:sp>
      <p:sp>
        <p:nvSpPr>
          <p:cNvPr id="191" name="Title 260"/>
          <p:cNvSpPr>
            <a:spLocks noGrp="1"/>
          </p:cNvSpPr>
          <p:nvPr>
            <p:ph type="title" hasCustomPrompt="1"/>
          </p:nvPr>
        </p:nvSpPr>
        <p:spPr>
          <a:xfrm>
            <a:off x="457200" y="244230"/>
            <a:ext cx="8229600" cy="953908"/>
          </a:xfrm>
        </p:spPr>
        <p:txBody>
          <a:bodyPr anchor="t" anchorCtr="0">
            <a:normAutofit/>
          </a:bodyPr>
          <a:lstStyle>
            <a:lvl1pPr algn="ctr">
              <a:defRPr sz="2969" cap="all" baseline="0">
                <a:solidFill>
                  <a:srgbClr val="213A8F"/>
                </a:solidFill>
                <a:latin typeface="Arial Black" pitchFamily="34" charset="0"/>
              </a:defRPr>
            </a:lvl1pPr>
          </a:lstStyle>
          <a:p>
            <a:r>
              <a:rPr lang="en-US" dirty="0"/>
              <a:t>TITRE</a:t>
            </a:r>
            <a:br>
              <a:rPr lang="en-US" dirty="0"/>
            </a:br>
            <a:r>
              <a:rPr lang="en-US" dirty="0" err="1"/>
              <a:t>sur</a:t>
            </a:r>
            <a:r>
              <a:rPr lang="en-US" dirty="0"/>
              <a:t> 2 </a:t>
            </a:r>
            <a:r>
              <a:rPr lang="en-US" dirty="0" err="1"/>
              <a:t>lignes</a:t>
            </a:r>
            <a:endParaRPr lang="fr-FR" dirty="0"/>
          </a:p>
        </p:txBody>
      </p:sp>
      <p:sp>
        <p:nvSpPr>
          <p:cNvPr id="194" name="Text Placeholder 193"/>
          <p:cNvSpPr>
            <a:spLocks noGrp="1"/>
          </p:cNvSpPr>
          <p:nvPr>
            <p:ph type="body" sz="quarter" idx="12" hasCustomPrompt="1"/>
          </p:nvPr>
        </p:nvSpPr>
        <p:spPr>
          <a:xfrm>
            <a:off x="457200" y="1214186"/>
            <a:ext cx="8229600" cy="405272"/>
          </a:xfrm>
        </p:spPr>
        <p:txBody>
          <a:bodyPr>
            <a:noAutofit/>
          </a:bodyPr>
          <a:lstStyle>
            <a:lvl1pPr marL="0" marR="0" indent="0" algn="ctr" defTabSz="872720" rtl="0" eaLnBrk="1" fontAlgn="auto" latinLnBrk="0" hangingPunct="1">
              <a:lnSpc>
                <a:spcPct val="90000"/>
              </a:lnSpc>
              <a:spcBef>
                <a:spcPct val="0"/>
              </a:spcBef>
              <a:spcAft>
                <a:spcPts val="0"/>
              </a:spcAft>
              <a:buClrTx/>
              <a:buSzTx/>
              <a:buFontTx/>
              <a:buNone/>
              <a:tabLst/>
              <a:defRPr kumimoji="0" lang="en-US" sz="2160" b="0" i="0" u="none" strike="noStrike" kern="1200" cap="all" spc="0" normalizeH="0" baseline="0" noProof="0">
                <a:ln>
                  <a:noFill/>
                </a:ln>
                <a:solidFill>
                  <a:srgbClr val="ED73AA"/>
                </a:solidFill>
                <a:effectLst/>
                <a:uLnTx/>
                <a:uFillTx/>
                <a:latin typeface="Arial Black" pitchFamily="34" charset="0"/>
              </a:defRPr>
            </a:lvl1pPr>
            <a:lvl2pPr algn="ctr">
              <a:defRPr sz="1980">
                <a:solidFill>
                  <a:srgbClr val="6FBC85"/>
                </a:solidFill>
                <a:latin typeface="Arial Black" pitchFamily="34" charset="0"/>
              </a:defRPr>
            </a:lvl2pPr>
            <a:lvl3pPr algn="ctr">
              <a:defRPr sz="1980">
                <a:solidFill>
                  <a:srgbClr val="6FBC85"/>
                </a:solidFill>
                <a:latin typeface="Arial Black" pitchFamily="34" charset="0"/>
              </a:defRPr>
            </a:lvl3pPr>
            <a:lvl4pPr algn="ctr">
              <a:defRPr sz="1980">
                <a:solidFill>
                  <a:srgbClr val="6FBC85"/>
                </a:solidFill>
                <a:latin typeface="Arial Black" pitchFamily="34" charset="0"/>
              </a:defRPr>
            </a:lvl4pPr>
            <a:lvl5pPr algn="ctr">
              <a:defRPr sz="1980">
                <a:solidFill>
                  <a:srgbClr val="6FBC85"/>
                </a:solidFill>
                <a:latin typeface="Arial Black" pitchFamily="34" charset="0"/>
              </a:defRPr>
            </a:lvl5pPr>
          </a:lstStyle>
          <a:p>
            <a:pPr lvl="0"/>
            <a:r>
              <a:rPr lang="en-US" dirty="0" err="1"/>
              <a:t>Sous</a:t>
            </a:r>
            <a:r>
              <a:rPr lang="en-US" dirty="0"/>
              <a:t> </a:t>
            </a:r>
            <a:r>
              <a:rPr lang="en-US" dirty="0" err="1"/>
              <a:t>titre</a:t>
            </a:r>
            <a:endParaRPr lang="en-US" dirty="0"/>
          </a:p>
        </p:txBody>
      </p:sp>
      <p:sp>
        <p:nvSpPr>
          <p:cNvPr id="195" name="Text Placeholder 149"/>
          <p:cNvSpPr>
            <a:spLocks noGrp="1"/>
          </p:cNvSpPr>
          <p:nvPr>
            <p:ph type="body" sz="quarter" idx="10"/>
          </p:nvPr>
        </p:nvSpPr>
        <p:spPr>
          <a:xfrm>
            <a:off x="531657" y="2534808"/>
            <a:ext cx="2014634" cy="3916816"/>
          </a:xfrm>
        </p:spPr>
        <p:txBody>
          <a:bodyPr lIns="0" rIns="0">
            <a:normAutofit/>
          </a:bodyPr>
          <a:lstStyle>
            <a:lvl1pPr>
              <a:defRPr sz="1080">
                <a:solidFill>
                  <a:srgbClr val="ED73AA"/>
                </a:solidFill>
                <a:latin typeface="Arial Black" pitchFamily="34" charset="0"/>
              </a:defRPr>
            </a:lvl1pPr>
            <a:lvl2pPr>
              <a:defRPr>
                <a:solidFill>
                  <a:srgbClr val="6FBC85"/>
                </a:solidFill>
                <a:latin typeface="Arial Black" pitchFamily="34" charset="0"/>
              </a:defRPr>
            </a:lvl2pPr>
            <a:lvl3pPr>
              <a:defRPr>
                <a:solidFill>
                  <a:srgbClr val="6FBC85"/>
                </a:solidFill>
                <a:latin typeface="Arial Black" pitchFamily="34" charset="0"/>
              </a:defRPr>
            </a:lvl3pPr>
            <a:lvl4pPr>
              <a:defRPr>
                <a:solidFill>
                  <a:srgbClr val="6FBC85"/>
                </a:solidFill>
                <a:latin typeface="Arial Black" pitchFamily="34" charset="0"/>
              </a:defRPr>
            </a:lvl4pPr>
            <a:lvl5pPr>
              <a:defRPr>
                <a:solidFill>
                  <a:srgbClr val="6FBC85"/>
                </a:solidFill>
                <a:latin typeface="Arial Black" pitchFamily="34" charset="0"/>
              </a:defRPr>
            </a:lvl5pPr>
          </a:lstStyle>
          <a:p>
            <a:pPr lvl="0"/>
            <a:r>
              <a:rPr lang="fr-FR"/>
              <a:t>Cliquez pour modifier les styles du texte du masque</a:t>
            </a:r>
          </a:p>
        </p:txBody>
      </p:sp>
      <p:sp>
        <p:nvSpPr>
          <p:cNvPr id="196" name="Text Placeholder 151"/>
          <p:cNvSpPr>
            <a:spLocks noGrp="1"/>
          </p:cNvSpPr>
          <p:nvPr>
            <p:ph type="body" sz="quarter" idx="11"/>
          </p:nvPr>
        </p:nvSpPr>
        <p:spPr>
          <a:xfrm>
            <a:off x="2785536" y="2534808"/>
            <a:ext cx="4826845" cy="3916816"/>
          </a:xfrm>
        </p:spPr>
        <p:txBody>
          <a:bodyPr lIns="0" rIns="0" numCol="2" spcCol="360000"/>
          <a:lstStyle>
            <a:lvl1pPr>
              <a:spcAft>
                <a:spcPts val="0"/>
              </a:spcAft>
              <a:defRPr lang="fr-FR" sz="810" baseline="0" smtClean="0">
                <a:latin typeface="Arial Black" pitchFamily="34" charset="0"/>
                <a:cs typeface="Times New Roman"/>
              </a:defRPr>
            </a:lvl1pPr>
            <a:lvl2pPr>
              <a:spcBef>
                <a:spcPts val="1080"/>
              </a:spcBef>
              <a:spcAft>
                <a:spcPts val="540"/>
              </a:spcAft>
              <a:defRPr sz="900">
                <a:solidFill>
                  <a:srgbClr val="7C7B7B"/>
                </a:solidFill>
              </a:defRPr>
            </a:lvl2pPr>
            <a:lvl3pPr marL="127131" indent="-127131">
              <a:spcBef>
                <a:spcPts val="1080"/>
              </a:spcBef>
              <a:buClr>
                <a:schemeClr val="tx1"/>
              </a:buClr>
              <a:buSzPct val="80000"/>
              <a:buFont typeface="Times New Roman" pitchFamily="18" charset="0"/>
              <a:buChar char="→"/>
              <a:defRPr lang="fr-FR" sz="900" b="0" i="0" baseline="0" smtClean="0"/>
            </a:lvl3pPr>
          </a:lstStyle>
          <a:p>
            <a:pPr lvl="0"/>
            <a:r>
              <a:rPr lang="fr-FR"/>
              <a:t>Cliquez pour modifier les styles du texte du masque</a:t>
            </a:r>
          </a:p>
          <a:p>
            <a:pPr lvl="1"/>
            <a:r>
              <a:rPr lang="fr-FR"/>
              <a:t>Deuxième niveau</a:t>
            </a:r>
          </a:p>
          <a:p>
            <a:pPr lvl="2"/>
            <a:r>
              <a:rPr lang="fr-FR"/>
              <a:t>Troisième niveau</a:t>
            </a:r>
          </a:p>
        </p:txBody>
      </p:sp>
      <p:sp>
        <p:nvSpPr>
          <p:cNvPr id="198" name="Rectangle 51"/>
          <p:cNvSpPr>
            <a:spLocks noChangeArrowheads="1"/>
          </p:cNvSpPr>
          <p:nvPr userDrawn="1"/>
        </p:nvSpPr>
        <p:spPr bwMode="auto">
          <a:xfrm>
            <a:off x="8530542" y="6419465"/>
            <a:ext cx="267702" cy="18004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r" defTabSz="822777" rtl="0" eaLnBrk="1" fontAlgn="base" latinLnBrk="0" hangingPunct="1">
              <a:lnSpc>
                <a:spcPct val="100000"/>
              </a:lnSpc>
              <a:spcBef>
                <a:spcPct val="0"/>
              </a:spcBef>
              <a:spcAft>
                <a:spcPct val="0"/>
              </a:spcAft>
              <a:buClrTx/>
              <a:buSzTx/>
              <a:buFontTx/>
              <a:buNone/>
              <a:tabLst/>
            </a:pPr>
            <a:fld id="{254D348C-AA61-444E-9DDB-99FD115C16B2}" type="slidenum">
              <a:rPr kumimoji="0" lang="fr-FR" sz="1170" b="0" i="0" u="none" strike="noStrike" cap="none" normalizeH="0" baseline="0" smtClean="0">
                <a:ln>
                  <a:noFill/>
                </a:ln>
                <a:solidFill>
                  <a:srgbClr val="000000"/>
                </a:solidFill>
                <a:effectLst/>
                <a:latin typeface="Arial" pitchFamily="34" charset="0"/>
                <a:cs typeface="Arial" pitchFamily="34" charset="0"/>
              </a:rPr>
              <a:pPr marL="0" marR="0" lvl="0" indent="0" algn="r" defTabSz="822777" rtl="0" eaLnBrk="1" fontAlgn="base" latinLnBrk="0" hangingPunct="1">
                <a:lnSpc>
                  <a:spcPct val="100000"/>
                </a:lnSpc>
                <a:spcBef>
                  <a:spcPct val="0"/>
                </a:spcBef>
                <a:spcAft>
                  <a:spcPct val="0"/>
                </a:spcAft>
                <a:buClrTx/>
                <a:buSzTx/>
                <a:buFontTx/>
                <a:buNone/>
                <a:tabLst/>
              </a:pPr>
              <a:t>‹N°›</a:t>
            </a:fld>
            <a:endParaRPr kumimoji="0" lang="fr-FR" sz="1620" b="0" i="0" u="none" strike="noStrike" cap="none" normalizeH="0" baseline="0" dirty="0">
              <a:ln>
                <a:noFill/>
              </a:ln>
              <a:solidFill>
                <a:schemeClr val="tx1"/>
              </a:solidFill>
              <a:effectLst/>
              <a:latin typeface="Arial" pitchFamily="34" charset="0"/>
              <a:cs typeface="Arial" pitchFamily="34" charset="0"/>
            </a:endParaRPr>
          </a:p>
        </p:txBody>
      </p:sp>
      <p:sp>
        <p:nvSpPr>
          <p:cNvPr id="199" name="Freeform 52"/>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 ang="0">
                <a:pos x="74" y="0"/>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0" name="Freeform 53"/>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1" name="Freeform 54"/>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 ang="0">
                <a:pos x="74" y="0"/>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2" name="Freeform 55"/>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3" name="Freeform 56"/>
          <p:cNvSpPr>
            <a:spLocks/>
          </p:cNvSpPr>
          <p:nvPr userDrawn="1"/>
        </p:nvSpPr>
        <p:spPr bwMode="auto">
          <a:xfrm>
            <a:off x="8216742" y="6016641"/>
            <a:ext cx="121444" cy="235695"/>
          </a:xfrm>
          <a:custGeom>
            <a:avLst/>
            <a:gdLst/>
            <a:ahLst/>
            <a:cxnLst>
              <a:cxn ang="0">
                <a:pos x="36" y="0"/>
              </a:cxn>
              <a:cxn ang="0">
                <a:pos x="17" y="10"/>
              </a:cxn>
              <a:cxn ang="0">
                <a:pos x="6" y="20"/>
              </a:cxn>
              <a:cxn ang="0">
                <a:pos x="0" y="35"/>
              </a:cxn>
              <a:cxn ang="0">
                <a:pos x="1" y="54"/>
              </a:cxn>
              <a:cxn ang="0">
                <a:pos x="8" y="69"/>
              </a:cxn>
              <a:cxn ang="0">
                <a:pos x="17" y="73"/>
              </a:cxn>
              <a:cxn ang="0">
                <a:pos x="27" y="71"/>
              </a:cxn>
              <a:cxn ang="0">
                <a:pos x="38" y="65"/>
              </a:cxn>
              <a:cxn ang="0">
                <a:pos x="38" y="50"/>
              </a:cxn>
              <a:cxn ang="0">
                <a:pos x="26" y="56"/>
              </a:cxn>
              <a:cxn ang="0">
                <a:pos x="19" y="58"/>
              </a:cxn>
              <a:cxn ang="0">
                <a:pos x="15" y="55"/>
              </a:cxn>
              <a:cxn ang="0">
                <a:pos x="13" y="42"/>
              </a:cxn>
              <a:cxn ang="0">
                <a:pos x="15" y="31"/>
              </a:cxn>
              <a:cxn ang="0">
                <a:pos x="23" y="23"/>
              </a:cxn>
              <a:cxn ang="0">
                <a:pos x="31" y="18"/>
              </a:cxn>
              <a:cxn ang="0">
                <a:pos x="36" y="1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4" name="Freeform 57"/>
          <p:cNvSpPr>
            <a:spLocks/>
          </p:cNvSpPr>
          <p:nvPr userDrawn="1"/>
        </p:nvSpPr>
        <p:spPr bwMode="auto">
          <a:xfrm>
            <a:off x="8642509" y="6019499"/>
            <a:ext cx="120015" cy="232838"/>
          </a:xfrm>
          <a:custGeom>
            <a:avLst/>
            <a:gdLst/>
            <a:ahLst/>
            <a:cxnLst>
              <a:cxn ang="0">
                <a:pos x="36" y="0"/>
              </a:cxn>
              <a:cxn ang="0">
                <a:pos x="17" y="10"/>
              </a:cxn>
              <a:cxn ang="0">
                <a:pos x="6" y="19"/>
              </a:cxn>
              <a:cxn ang="0">
                <a:pos x="0" y="34"/>
              </a:cxn>
              <a:cxn ang="0">
                <a:pos x="1" y="53"/>
              </a:cxn>
              <a:cxn ang="0">
                <a:pos x="8" y="68"/>
              </a:cxn>
              <a:cxn ang="0">
                <a:pos x="16" y="73"/>
              </a:cxn>
              <a:cxn ang="0">
                <a:pos x="27" y="70"/>
              </a:cxn>
              <a:cxn ang="0">
                <a:pos x="38" y="65"/>
              </a:cxn>
              <a:cxn ang="0">
                <a:pos x="38" y="49"/>
              </a:cxn>
              <a:cxn ang="0">
                <a:pos x="26" y="56"/>
              </a:cxn>
              <a:cxn ang="0">
                <a:pos x="19" y="58"/>
              </a:cxn>
              <a:cxn ang="0">
                <a:pos x="15" y="55"/>
              </a:cxn>
              <a:cxn ang="0">
                <a:pos x="13" y="41"/>
              </a:cxn>
              <a:cxn ang="0">
                <a:pos x="15" y="30"/>
              </a:cxn>
              <a:cxn ang="0">
                <a:pos x="23" y="22"/>
              </a:cxn>
              <a:cxn ang="0">
                <a:pos x="30" y="18"/>
              </a:cxn>
              <a:cxn ang="0">
                <a:pos x="36" y="1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5" name="Freeform 58"/>
          <p:cNvSpPr>
            <a:spLocks/>
          </p:cNvSpPr>
          <p:nvPr userDrawn="1"/>
        </p:nvSpPr>
        <p:spPr bwMode="auto">
          <a:xfrm>
            <a:off x="8521065" y="6089493"/>
            <a:ext cx="121444" cy="231409"/>
          </a:xfrm>
          <a:custGeom>
            <a:avLst/>
            <a:gdLst/>
            <a:ahLst/>
            <a:cxnLst>
              <a:cxn ang="0">
                <a:pos x="36" y="0"/>
              </a:cxn>
              <a:cxn ang="0">
                <a:pos x="18" y="10"/>
              </a:cxn>
              <a:cxn ang="0">
                <a:pos x="6" y="20"/>
              </a:cxn>
              <a:cxn ang="0">
                <a:pos x="1" y="34"/>
              </a:cxn>
              <a:cxn ang="0">
                <a:pos x="2" y="53"/>
              </a:cxn>
              <a:cxn ang="0">
                <a:pos x="8" y="68"/>
              </a:cxn>
              <a:cxn ang="0">
                <a:pos x="17" y="73"/>
              </a:cxn>
              <a:cxn ang="0">
                <a:pos x="28" y="70"/>
              </a:cxn>
              <a:cxn ang="0">
                <a:pos x="38" y="65"/>
              </a:cxn>
              <a:cxn ang="0">
                <a:pos x="38" y="31"/>
              </a:cxn>
              <a:cxn ang="0">
                <a:pos x="25" y="38"/>
              </a:cxn>
              <a:cxn ang="0">
                <a:pos x="25" y="57"/>
              </a:cxn>
              <a:cxn ang="0">
                <a:pos x="20" y="59"/>
              </a:cxn>
              <a:cxn ang="0">
                <a:pos x="15" y="55"/>
              </a:cxn>
              <a:cxn ang="0">
                <a:pos x="13" y="41"/>
              </a:cxn>
              <a:cxn ang="0">
                <a:pos x="16" y="30"/>
              </a:cxn>
              <a:cxn ang="0">
                <a:pos x="23" y="22"/>
              </a:cxn>
              <a:cxn ang="0">
                <a:pos x="31" y="18"/>
              </a:cxn>
              <a:cxn ang="0">
                <a:pos x="36" y="15"/>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6" name="Freeform 59"/>
          <p:cNvSpPr>
            <a:spLocks/>
          </p:cNvSpPr>
          <p:nvPr userDrawn="1"/>
        </p:nvSpPr>
        <p:spPr bwMode="auto">
          <a:xfrm>
            <a:off x="8401050" y="6149488"/>
            <a:ext cx="124302" cy="232838"/>
          </a:xfrm>
          <a:custGeom>
            <a:avLst/>
            <a:gdLst/>
            <a:ahLst/>
            <a:cxnLst>
              <a:cxn ang="0">
                <a:pos x="37" y="0"/>
              </a:cxn>
              <a:cxn ang="0">
                <a:pos x="18" y="10"/>
              </a:cxn>
              <a:cxn ang="0">
                <a:pos x="7" y="19"/>
              </a:cxn>
              <a:cxn ang="0">
                <a:pos x="1" y="34"/>
              </a:cxn>
              <a:cxn ang="0">
                <a:pos x="2" y="53"/>
              </a:cxn>
              <a:cxn ang="0">
                <a:pos x="9" y="68"/>
              </a:cxn>
              <a:cxn ang="0">
                <a:pos x="17" y="73"/>
              </a:cxn>
              <a:cxn ang="0">
                <a:pos x="28" y="70"/>
              </a:cxn>
              <a:cxn ang="0">
                <a:pos x="39" y="65"/>
              </a:cxn>
              <a:cxn ang="0">
                <a:pos x="39" y="49"/>
              </a:cxn>
              <a:cxn ang="0">
                <a:pos x="27" y="56"/>
              </a:cxn>
              <a:cxn ang="0">
                <a:pos x="20" y="58"/>
              </a:cxn>
              <a:cxn ang="0">
                <a:pos x="16" y="55"/>
              </a:cxn>
              <a:cxn ang="0">
                <a:pos x="13" y="41"/>
              </a:cxn>
              <a:cxn ang="0">
                <a:pos x="16" y="30"/>
              </a:cxn>
              <a:cxn ang="0">
                <a:pos x="24" y="22"/>
              </a:cxn>
              <a:cxn ang="0">
                <a:pos x="31" y="18"/>
              </a:cxn>
              <a:cxn ang="0">
                <a:pos x="37" y="1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7" name="Freeform 60"/>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 ang="0">
                <a:pos x="0" y="129"/>
              </a:cxn>
            </a:cxnLst>
            <a:rect l="0" t="0" r="r" b="b"/>
            <a:pathLst>
              <a:path w="238" h="140">
                <a:moveTo>
                  <a:pt x="0" y="129"/>
                </a:moveTo>
                <a:lnTo>
                  <a:pt x="15" y="140"/>
                </a:lnTo>
                <a:lnTo>
                  <a:pt x="238" y="20"/>
                </a:lnTo>
                <a:lnTo>
                  <a:pt x="238" y="0"/>
                </a:lnTo>
                <a:lnTo>
                  <a:pt x="0" y="129"/>
                </a:lnTo>
                <a:close/>
              </a:path>
            </a:pathLst>
          </a:custGeom>
          <a:solidFill>
            <a:srgbClr val="48507B"/>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8" name="Freeform 61"/>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Lst>
            <a:rect l="0" t="0" r="r" b="b"/>
            <a:pathLst>
              <a:path w="238" h="140">
                <a:moveTo>
                  <a:pt x="0" y="129"/>
                </a:moveTo>
                <a:lnTo>
                  <a:pt x="15" y="140"/>
                </a:lnTo>
                <a:lnTo>
                  <a:pt x="238" y="20"/>
                </a:lnTo>
                <a:lnTo>
                  <a:pt x="238"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09" name="Freeform 62"/>
          <p:cNvSpPr>
            <a:spLocks/>
          </p:cNvSpPr>
          <p:nvPr userDrawn="1"/>
        </p:nvSpPr>
        <p:spPr bwMode="auto">
          <a:xfrm>
            <a:off x="8458200" y="6309475"/>
            <a:ext cx="308610" cy="179985"/>
          </a:xfrm>
          <a:custGeom>
            <a:avLst/>
            <a:gdLst/>
            <a:ahLst/>
            <a:cxnLst>
              <a:cxn ang="0">
                <a:pos x="0" y="115"/>
              </a:cxn>
              <a:cxn ang="0">
                <a:pos x="13" y="126"/>
              </a:cxn>
              <a:cxn ang="0">
                <a:pos x="216" y="17"/>
              </a:cxn>
              <a:cxn ang="0">
                <a:pos x="216" y="0"/>
              </a:cxn>
              <a:cxn ang="0">
                <a:pos x="0" y="115"/>
              </a:cxn>
            </a:cxnLst>
            <a:rect l="0" t="0" r="r" b="b"/>
            <a:pathLst>
              <a:path w="216" h="126">
                <a:moveTo>
                  <a:pt x="0" y="115"/>
                </a:moveTo>
                <a:lnTo>
                  <a:pt x="13" y="126"/>
                </a:lnTo>
                <a:lnTo>
                  <a:pt x="216" y="17"/>
                </a:lnTo>
                <a:lnTo>
                  <a:pt x="216" y="0"/>
                </a:lnTo>
                <a:lnTo>
                  <a:pt x="0" y="115"/>
                </a:lnTo>
                <a:close/>
              </a:path>
            </a:pathLst>
          </a:custGeom>
          <a:solidFill>
            <a:srgbClr val="E64A48"/>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0" name="Freeform 63"/>
          <p:cNvSpPr>
            <a:spLocks/>
          </p:cNvSpPr>
          <p:nvPr userDrawn="1"/>
        </p:nvSpPr>
        <p:spPr bwMode="auto">
          <a:xfrm>
            <a:off x="8616792" y="5868082"/>
            <a:ext cx="181452" cy="457105"/>
          </a:xfrm>
          <a:custGeom>
            <a:avLst/>
            <a:gdLst/>
            <a:ahLst/>
            <a:cxnLst>
              <a:cxn ang="0">
                <a:pos x="127" y="320"/>
              </a:cxn>
              <a:cxn ang="0">
                <a:pos x="125" y="320"/>
              </a:cxn>
              <a:cxn ang="0">
                <a:pos x="125" y="95"/>
              </a:cxn>
              <a:cxn ang="0">
                <a:pos x="0" y="2"/>
              </a:cxn>
              <a:cxn ang="0">
                <a:pos x="0" y="0"/>
              </a:cxn>
              <a:cxn ang="0">
                <a:pos x="127" y="93"/>
              </a:cxn>
              <a:cxn ang="0">
                <a:pos x="127" y="320"/>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1" name="Freeform 115"/>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 ang="0">
                <a:pos x="74" y="0"/>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2" name="Freeform 116"/>
          <p:cNvSpPr>
            <a:spLocks/>
          </p:cNvSpPr>
          <p:nvPr userDrawn="1"/>
        </p:nvSpPr>
        <p:spPr bwMode="auto">
          <a:xfrm>
            <a:off x="8463915" y="5886653"/>
            <a:ext cx="105728" cy="267121"/>
          </a:xfrm>
          <a:custGeom>
            <a:avLst/>
            <a:gdLst/>
            <a:ahLst/>
            <a:cxnLst>
              <a:cxn ang="0">
                <a:pos x="74" y="0"/>
              </a:cxn>
              <a:cxn ang="0">
                <a:pos x="0" y="40"/>
              </a:cxn>
              <a:cxn ang="0">
                <a:pos x="0" y="187"/>
              </a:cxn>
              <a:cxn ang="0">
                <a:pos x="74" y="147"/>
              </a:cxn>
              <a:cxn ang="0">
                <a:pos x="74" y="113"/>
              </a:cxn>
              <a:cxn ang="0">
                <a:pos x="34" y="133"/>
              </a:cxn>
              <a:cxn ang="0">
                <a:pos x="34" y="107"/>
              </a:cxn>
              <a:cxn ang="0">
                <a:pos x="74" y="87"/>
              </a:cxn>
              <a:cxn ang="0">
                <a:pos x="74" y="62"/>
              </a:cxn>
              <a:cxn ang="0">
                <a:pos x="34" y="82"/>
              </a:cxn>
              <a:cxn ang="0">
                <a:pos x="34" y="58"/>
              </a:cxn>
              <a:cxn ang="0">
                <a:pos x="74" y="3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3" name="Freeform 117"/>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 ang="0">
                <a:pos x="74" y="0"/>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4" name="Freeform 118"/>
          <p:cNvSpPr>
            <a:spLocks/>
          </p:cNvSpPr>
          <p:nvPr userDrawn="1"/>
        </p:nvSpPr>
        <p:spPr bwMode="auto">
          <a:xfrm>
            <a:off x="8346758" y="5949505"/>
            <a:ext cx="105728" cy="267121"/>
          </a:xfrm>
          <a:custGeom>
            <a:avLst/>
            <a:gdLst/>
            <a:ahLst/>
            <a:cxnLst>
              <a:cxn ang="0">
                <a:pos x="74" y="0"/>
              </a:cxn>
              <a:cxn ang="0">
                <a:pos x="0" y="40"/>
              </a:cxn>
              <a:cxn ang="0">
                <a:pos x="0" y="187"/>
              </a:cxn>
              <a:cxn ang="0">
                <a:pos x="34" y="172"/>
              </a:cxn>
              <a:cxn ang="0">
                <a:pos x="34" y="107"/>
              </a:cxn>
              <a:cxn ang="0">
                <a:pos x="74" y="85"/>
              </a:cxn>
              <a:cxn ang="0">
                <a:pos x="74" y="63"/>
              </a:cxn>
              <a:cxn ang="0">
                <a:pos x="34" y="83"/>
              </a:cxn>
              <a:cxn ang="0">
                <a:pos x="34" y="58"/>
              </a:cxn>
              <a:cxn ang="0">
                <a:pos x="74" y="36"/>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5" name="Freeform 119"/>
          <p:cNvSpPr>
            <a:spLocks/>
          </p:cNvSpPr>
          <p:nvPr userDrawn="1"/>
        </p:nvSpPr>
        <p:spPr bwMode="auto">
          <a:xfrm>
            <a:off x="8216742" y="6016641"/>
            <a:ext cx="121444" cy="235695"/>
          </a:xfrm>
          <a:custGeom>
            <a:avLst/>
            <a:gdLst/>
            <a:ahLst/>
            <a:cxnLst>
              <a:cxn ang="0">
                <a:pos x="36" y="0"/>
              </a:cxn>
              <a:cxn ang="0">
                <a:pos x="17" y="10"/>
              </a:cxn>
              <a:cxn ang="0">
                <a:pos x="6" y="20"/>
              </a:cxn>
              <a:cxn ang="0">
                <a:pos x="0" y="35"/>
              </a:cxn>
              <a:cxn ang="0">
                <a:pos x="1" y="54"/>
              </a:cxn>
              <a:cxn ang="0">
                <a:pos x="8" y="69"/>
              </a:cxn>
              <a:cxn ang="0">
                <a:pos x="17" y="73"/>
              </a:cxn>
              <a:cxn ang="0">
                <a:pos x="27" y="71"/>
              </a:cxn>
              <a:cxn ang="0">
                <a:pos x="38" y="65"/>
              </a:cxn>
              <a:cxn ang="0">
                <a:pos x="38" y="50"/>
              </a:cxn>
              <a:cxn ang="0">
                <a:pos x="26" y="56"/>
              </a:cxn>
              <a:cxn ang="0">
                <a:pos x="19" y="58"/>
              </a:cxn>
              <a:cxn ang="0">
                <a:pos x="15" y="55"/>
              </a:cxn>
              <a:cxn ang="0">
                <a:pos x="13" y="42"/>
              </a:cxn>
              <a:cxn ang="0">
                <a:pos x="15" y="31"/>
              </a:cxn>
              <a:cxn ang="0">
                <a:pos x="23" y="23"/>
              </a:cxn>
              <a:cxn ang="0">
                <a:pos x="31" y="18"/>
              </a:cxn>
              <a:cxn ang="0">
                <a:pos x="36" y="1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6" name="Freeform 120"/>
          <p:cNvSpPr>
            <a:spLocks/>
          </p:cNvSpPr>
          <p:nvPr userDrawn="1"/>
        </p:nvSpPr>
        <p:spPr bwMode="auto">
          <a:xfrm>
            <a:off x="8642509" y="6019499"/>
            <a:ext cx="120015" cy="232838"/>
          </a:xfrm>
          <a:custGeom>
            <a:avLst/>
            <a:gdLst/>
            <a:ahLst/>
            <a:cxnLst>
              <a:cxn ang="0">
                <a:pos x="36" y="0"/>
              </a:cxn>
              <a:cxn ang="0">
                <a:pos x="17" y="10"/>
              </a:cxn>
              <a:cxn ang="0">
                <a:pos x="6" y="19"/>
              </a:cxn>
              <a:cxn ang="0">
                <a:pos x="0" y="34"/>
              </a:cxn>
              <a:cxn ang="0">
                <a:pos x="1" y="53"/>
              </a:cxn>
              <a:cxn ang="0">
                <a:pos x="8" y="68"/>
              </a:cxn>
              <a:cxn ang="0">
                <a:pos x="16" y="73"/>
              </a:cxn>
              <a:cxn ang="0">
                <a:pos x="27" y="70"/>
              </a:cxn>
              <a:cxn ang="0">
                <a:pos x="38" y="65"/>
              </a:cxn>
              <a:cxn ang="0">
                <a:pos x="38" y="49"/>
              </a:cxn>
              <a:cxn ang="0">
                <a:pos x="26" y="56"/>
              </a:cxn>
              <a:cxn ang="0">
                <a:pos x="19" y="58"/>
              </a:cxn>
              <a:cxn ang="0">
                <a:pos x="15" y="55"/>
              </a:cxn>
              <a:cxn ang="0">
                <a:pos x="13" y="41"/>
              </a:cxn>
              <a:cxn ang="0">
                <a:pos x="15" y="30"/>
              </a:cxn>
              <a:cxn ang="0">
                <a:pos x="23" y="22"/>
              </a:cxn>
              <a:cxn ang="0">
                <a:pos x="30" y="18"/>
              </a:cxn>
              <a:cxn ang="0">
                <a:pos x="36" y="1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7" name="Freeform 121"/>
          <p:cNvSpPr>
            <a:spLocks/>
          </p:cNvSpPr>
          <p:nvPr userDrawn="1"/>
        </p:nvSpPr>
        <p:spPr bwMode="auto">
          <a:xfrm>
            <a:off x="8521065" y="6089493"/>
            <a:ext cx="121444" cy="231409"/>
          </a:xfrm>
          <a:custGeom>
            <a:avLst/>
            <a:gdLst/>
            <a:ahLst/>
            <a:cxnLst>
              <a:cxn ang="0">
                <a:pos x="36" y="0"/>
              </a:cxn>
              <a:cxn ang="0">
                <a:pos x="18" y="10"/>
              </a:cxn>
              <a:cxn ang="0">
                <a:pos x="6" y="20"/>
              </a:cxn>
              <a:cxn ang="0">
                <a:pos x="1" y="34"/>
              </a:cxn>
              <a:cxn ang="0">
                <a:pos x="2" y="53"/>
              </a:cxn>
              <a:cxn ang="0">
                <a:pos x="8" y="68"/>
              </a:cxn>
              <a:cxn ang="0">
                <a:pos x="17" y="73"/>
              </a:cxn>
              <a:cxn ang="0">
                <a:pos x="28" y="70"/>
              </a:cxn>
              <a:cxn ang="0">
                <a:pos x="38" y="65"/>
              </a:cxn>
              <a:cxn ang="0">
                <a:pos x="38" y="31"/>
              </a:cxn>
              <a:cxn ang="0">
                <a:pos x="25" y="38"/>
              </a:cxn>
              <a:cxn ang="0">
                <a:pos x="25" y="57"/>
              </a:cxn>
              <a:cxn ang="0">
                <a:pos x="20" y="59"/>
              </a:cxn>
              <a:cxn ang="0">
                <a:pos x="15" y="55"/>
              </a:cxn>
              <a:cxn ang="0">
                <a:pos x="13" y="41"/>
              </a:cxn>
              <a:cxn ang="0">
                <a:pos x="16" y="30"/>
              </a:cxn>
              <a:cxn ang="0">
                <a:pos x="23" y="22"/>
              </a:cxn>
              <a:cxn ang="0">
                <a:pos x="31" y="18"/>
              </a:cxn>
              <a:cxn ang="0">
                <a:pos x="36" y="15"/>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8" name="Freeform 122"/>
          <p:cNvSpPr>
            <a:spLocks/>
          </p:cNvSpPr>
          <p:nvPr userDrawn="1"/>
        </p:nvSpPr>
        <p:spPr bwMode="auto">
          <a:xfrm>
            <a:off x="8401050" y="6149488"/>
            <a:ext cx="124302" cy="232838"/>
          </a:xfrm>
          <a:custGeom>
            <a:avLst/>
            <a:gdLst/>
            <a:ahLst/>
            <a:cxnLst>
              <a:cxn ang="0">
                <a:pos x="37" y="0"/>
              </a:cxn>
              <a:cxn ang="0">
                <a:pos x="18" y="10"/>
              </a:cxn>
              <a:cxn ang="0">
                <a:pos x="7" y="19"/>
              </a:cxn>
              <a:cxn ang="0">
                <a:pos x="1" y="34"/>
              </a:cxn>
              <a:cxn ang="0">
                <a:pos x="2" y="53"/>
              </a:cxn>
              <a:cxn ang="0">
                <a:pos x="9" y="68"/>
              </a:cxn>
              <a:cxn ang="0">
                <a:pos x="17" y="73"/>
              </a:cxn>
              <a:cxn ang="0">
                <a:pos x="28" y="70"/>
              </a:cxn>
              <a:cxn ang="0">
                <a:pos x="39" y="65"/>
              </a:cxn>
              <a:cxn ang="0">
                <a:pos x="39" y="49"/>
              </a:cxn>
              <a:cxn ang="0">
                <a:pos x="27" y="56"/>
              </a:cxn>
              <a:cxn ang="0">
                <a:pos x="20" y="58"/>
              </a:cxn>
              <a:cxn ang="0">
                <a:pos x="16" y="55"/>
              </a:cxn>
              <a:cxn ang="0">
                <a:pos x="13" y="41"/>
              </a:cxn>
              <a:cxn ang="0">
                <a:pos x="16" y="30"/>
              </a:cxn>
              <a:cxn ang="0">
                <a:pos x="24" y="22"/>
              </a:cxn>
              <a:cxn ang="0">
                <a:pos x="31" y="18"/>
              </a:cxn>
              <a:cxn ang="0">
                <a:pos x="37" y="1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19" name="Freeform 123"/>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 ang="0">
                <a:pos x="0" y="129"/>
              </a:cxn>
            </a:cxnLst>
            <a:rect l="0" t="0" r="r" b="b"/>
            <a:pathLst>
              <a:path w="238" h="140">
                <a:moveTo>
                  <a:pt x="0" y="129"/>
                </a:moveTo>
                <a:lnTo>
                  <a:pt x="15" y="140"/>
                </a:lnTo>
                <a:lnTo>
                  <a:pt x="238" y="20"/>
                </a:lnTo>
                <a:lnTo>
                  <a:pt x="238" y="0"/>
                </a:lnTo>
                <a:lnTo>
                  <a:pt x="0" y="129"/>
                </a:lnTo>
                <a:close/>
              </a:path>
            </a:pathLst>
          </a:custGeom>
          <a:solidFill>
            <a:srgbClr val="48507B"/>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20" name="Freeform 124"/>
          <p:cNvSpPr>
            <a:spLocks/>
          </p:cNvSpPr>
          <p:nvPr userDrawn="1"/>
        </p:nvSpPr>
        <p:spPr bwMode="auto">
          <a:xfrm>
            <a:off x="8426768" y="6270906"/>
            <a:ext cx="340043" cy="199983"/>
          </a:xfrm>
          <a:custGeom>
            <a:avLst/>
            <a:gdLst/>
            <a:ahLst/>
            <a:cxnLst>
              <a:cxn ang="0">
                <a:pos x="0" y="129"/>
              </a:cxn>
              <a:cxn ang="0">
                <a:pos x="15" y="140"/>
              </a:cxn>
              <a:cxn ang="0">
                <a:pos x="238" y="20"/>
              </a:cxn>
              <a:cxn ang="0">
                <a:pos x="238" y="0"/>
              </a:cxn>
            </a:cxnLst>
            <a:rect l="0" t="0" r="r" b="b"/>
            <a:pathLst>
              <a:path w="238" h="140">
                <a:moveTo>
                  <a:pt x="0" y="129"/>
                </a:moveTo>
                <a:lnTo>
                  <a:pt x="15" y="140"/>
                </a:lnTo>
                <a:lnTo>
                  <a:pt x="238" y="20"/>
                </a:lnTo>
                <a:lnTo>
                  <a:pt x="238"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21" name="Freeform 125"/>
          <p:cNvSpPr>
            <a:spLocks/>
          </p:cNvSpPr>
          <p:nvPr userDrawn="1"/>
        </p:nvSpPr>
        <p:spPr bwMode="auto">
          <a:xfrm>
            <a:off x="8458200" y="6309475"/>
            <a:ext cx="308610" cy="179985"/>
          </a:xfrm>
          <a:custGeom>
            <a:avLst/>
            <a:gdLst/>
            <a:ahLst/>
            <a:cxnLst>
              <a:cxn ang="0">
                <a:pos x="0" y="115"/>
              </a:cxn>
              <a:cxn ang="0">
                <a:pos x="13" y="126"/>
              </a:cxn>
              <a:cxn ang="0">
                <a:pos x="216" y="17"/>
              </a:cxn>
              <a:cxn ang="0">
                <a:pos x="216" y="0"/>
              </a:cxn>
              <a:cxn ang="0">
                <a:pos x="0" y="115"/>
              </a:cxn>
            </a:cxnLst>
            <a:rect l="0" t="0" r="r" b="b"/>
            <a:pathLst>
              <a:path w="216" h="126">
                <a:moveTo>
                  <a:pt x="0" y="115"/>
                </a:moveTo>
                <a:lnTo>
                  <a:pt x="13" y="126"/>
                </a:lnTo>
                <a:lnTo>
                  <a:pt x="216" y="17"/>
                </a:lnTo>
                <a:lnTo>
                  <a:pt x="216" y="0"/>
                </a:lnTo>
                <a:lnTo>
                  <a:pt x="0" y="115"/>
                </a:lnTo>
                <a:close/>
              </a:path>
            </a:pathLst>
          </a:custGeom>
          <a:solidFill>
            <a:srgbClr val="E64A48"/>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222" name="Freeform 126"/>
          <p:cNvSpPr>
            <a:spLocks/>
          </p:cNvSpPr>
          <p:nvPr userDrawn="1"/>
        </p:nvSpPr>
        <p:spPr bwMode="auto">
          <a:xfrm>
            <a:off x="8616792" y="5868082"/>
            <a:ext cx="181452" cy="457105"/>
          </a:xfrm>
          <a:custGeom>
            <a:avLst/>
            <a:gdLst/>
            <a:ahLst/>
            <a:cxnLst>
              <a:cxn ang="0">
                <a:pos x="127" y="320"/>
              </a:cxn>
              <a:cxn ang="0">
                <a:pos x="125" y="320"/>
              </a:cxn>
              <a:cxn ang="0">
                <a:pos x="125" y="95"/>
              </a:cxn>
              <a:cxn ang="0">
                <a:pos x="0" y="2"/>
              </a:cxn>
              <a:cxn ang="0">
                <a:pos x="0" y="0"/>
              </a:cxn>
              <a:cxn ang="0">
                <a:pos x="127" y="93"/>
              </a:cxn>
              <a:cxn ang="0">
                <a:pos x="127" y="320"/>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pic>
        <p:nvPicPr>
          <p:cNvPr id="39" name="Picture 6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94726" y="6020748"/>
            <a:ext cx="2017553" cy="616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346724"/>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Page de fin ">
    <p:bg>
      <p:bgPr>
        <a:solidFill>
          <a:srgbClr val="283583"/>
        </a:solidFill>
        <a:effectLst/>
      </p:bgPr>
    </p:bg>
    <p:spTree>
      <p:nvGrpSpPr>
        <p:cNvPr id="1" name=""/>
        <p:cNvGrpSpPr/>
        <p:nvPr/>
      </p:nvGrpSpPr>
      <p:grpSpPr>
        <a:xfrm>
          <a:off x="0" y="0"/>
          <a:ext cx="0" cy="0"/>
          <a:chOff x="0" y="0"/>
          <a:chExt cx="0" cy="0"/>
        </a:xfrm>
      </p:grpSpPr>
      <p:sp>
        <p:nvSpPr>
          <p:cNvPr id="62" name="TextBox 61"/>
          <p:cNvSpPr txBox="1"/>
          <p:nvPr userDrawn="1"/>
        </p:nvSpPr>
        <p:spPr>
          <a:xfrm>
            <a:off x="3415274" y="2655497"/>
            <a:ext cx="2313454" cy="549381"/>
          </a:xfrm>
          <a:prstGeom prst="rect">
            <a:avLst/>
          </a:prstGeom>
          <a:noFill/>
        </p:spPr>
        <p:txBody>
          <a:bodyPr wrap="none" rtlCol="0">
            <a:spAutoFit/>
          </a:bodyPr>
          <a:lstStyle/>
          <a:p>
            <a:pPr algn="ctr"/>
            <a:r>
              <a:rPr lang="fr-FR" sz="990" kern="1200" baseline="0" dirty="0">
                <a:solidFill>
                  <a:schemeClr val="bg1"/>
                </a:solidFill>
                <a:latin typeface="+mn-lt"/>
                <a:ea typeface="+mn-ea"/>
                <a:cs typeface="+mn-cs"/>
              </a:rPr>
              <a:t>59 RUE DU ROCHER - 75008 PARIS</a:t>
            </a:r>
          </a:p>
          <a:p>
            <a:pPr algn="ctr"/>
            <a:r>
              <a:rPr lang="fr-FR" sz="990" kern="1200" baseline="0" dirty="0">
                <a:solidFill>
                  <a:schemeClr val="bg1"/>
                </a:solidFill>
                <a:latin typeface="+mn-lt"/>
                <a:ea typeface="+mn-ea"/>
                <a:cs typeface="+mn-cs"/>
              </a:rPr>
              <a:t>+33 (0)1 55 30 12 </a:t>
            </a:r>
            <a:r>
              <a:rPr lang="fr-FR" sz="990" kern="1200" baseline="0" dirty="0" err="1">
                <a:solidFill>
                  <a:schemeClr val="bg1"/>
                </a:solidFill>
                <a:latin typeface="+mn-lt"/>
                <a:ea typeface="+mn-ea"/>
                <a:cs typeface="+mn-cs"/>
              </a:rPr>
              <a:t>12</a:t>
            </a:r>
            <a:endParaRPr lang="fr-FR" sz="990" kern="1200" baseline="0" dirty="0">
              <a:solidFill>
                <a:schemeClr val="bg1"/>
              </a:solidFill>
              <a:latin typeface="+mn-lt"/>
              <a:ea typeface="+mn-ea"/>
              <a:cs typeface="+mn-cs"/>
            </a:endParaRPr>
          </a:p>
          <a:p>
            <a:pPr algn="ctr"/>
            <a:r>
              <a:rPr lang="fr-FR" sz="990" kern="1200" baseline="0" dirty="0">
                <a:solidFill>
                  <a:schemeClr val="bg1"/>
                </a:solidFill>
                <a:latin typeface="+mn-lt"/>
                <a:ea typeface="+mn-ea"/>
                <a:cs typeface="+mn-cs"/>
              </a:rPr>
              <a:t>WWW.CFECGC.ORG</a:t>
            </a:r>
            <a:endParaRPr lang="fr-FR" sz="990" dirty="0">
              <a:solidFill>
                <a:schemeClr val="bg1"/>
              </a:solidFill>
            </a:endParaRPr>
          </a:p>
        </p:txBody>
      </p:sp>
      <p:graphicFrame>
        <p:nvGraphicFramePr>
          <p:cNvPr id="24" name="Object 23" hidden="1"/>
          <p:cNvGraphicFramePr>
            <a:graphicFrameLocks noChangeAspect="1"/>
          </p:cNvGraphicFramePr>
          <p:nvPr>
            <p:custDataLst>
              <p:tags r:id="rId2"/>
            </p:custDataLst>
          </p:nvPr>
        </p:nvGraphicFramePr>
        <p:xfrm>
          <a:off x="1429" y="1429"/>
          <a:ext cx="1428" cy="1428"/>
        </p:xfrm>
        <a:graphic>
          <a:graphicData uri="http://schemas.openxmlformats.org/presentationml/2006/ole">
            <mc:AlternateContent xmlns:mc="http://schemas.openxmlformats.org/markup-compatibility/2006">
              <mc:Choice xmlns:v="urn:schemas-microsoft-com:vml" Requires="v">
                <p:oleObj spid="_x0000_s10289" name="think-cell Slide" r:id="rId4" imgW="270" imgH="270" progId="TCLayout.ActiveDocument.1">
                  <p:embed/>
                </p:oleObj>
              </mc:Choice>
              <mc:Fallback>
                <p:oleObj name="think-cell Slide" r:id="rId4" imgW="270" imgH="270" progId="TCLayout.ActiveDocument.1">
                  <p:embed/>
                  <p:pic>
                    <p:nvPicPr>
                      <p:cNvPr id="24"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9" y="1429"/>
                        <a:ext cx="1428" cy="1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47" name="Freeform 15"/>
          <p:cNvSpPr>
            <a:spLocks/>
          </p:cNvSpPr>
          <p:nvPr userDrawn="1"/>
        </p:nvSpPr>
        <p:spPr bwMode="auto">
          <a:xfrm>
            <a:off x="4526280" y="3465426"/>
            <a:ext cx="142875" cy="368541"/>
          </a:xfrm>
          <a:custGeom>
            <a:avLst/>
            <a:gdLst/>
            <a:ahLst/>
            <a:cxnLst>
              <a:cxn ang="0">
                <a:pos x="98" y="0"/>
              </a:cxn>
              <a:cxn ang="0">
                <a:pos x="0" y="56"/>
              </a:cxn>
              <a:cxn ang="0">
                <a:pos x="0" y="258"/>
              </a:cxn>
              <a:cxn ang="0">
                <a:pos x="100" y="203"/>
              </a:cxn>
              <a:cxn ang="0">
                <a:pos x="100" y="156"/>
              </a:cxn>
              <a:cxn ang="0">
                <a:pos x="42" y="185"/>
              </a:cxn>
              <a:cxn ang="0">
                <a:pos x="42" y="147"/>
              </a:cxn>
              <a:cxn ang="0">
                <a:pos x="100" y="118"/>
              </a:cxn>
              <a:cxn ang="0">
                <a:pos x="98" y="85"/>
              </a:cxn>
              <a:cxn ang="0">
                <a:pos x="44" y="114"/>
              </a:cxn>
              <a:cxn ang="0">
                <a:pos x="44" y="80"/>
              </a:cxn>
              <a:cxn ang="0">
                <a:pos x="98" y="49"/>
              </a:cxn>
              <a:cxn ang="0">
                <a:pos x="98" y="0"/>
              </a:cxn>
            </a:cxnLst>
            <a:rect l="0" t="0" r="r" b="b"/>
            <a:pathLst>
              <a:path w="100" h="258">
                <a:moveTo>
                  <a:pt x="98" y="0"/>
                </a:moveTo>
                <a:lnTo>
                  <a:pt x="0" y="56"/>
                </a:lnTo>
                <a:lnTo>
                  <a:pt x="0" y="258"/>
                </a:lnTo>
                <a:lnTo>
                  <a:pt x="100" y="203"/>
                </a:lnTo>
                <a:lnTo>
                  <a:pt x="100" y="156"/>
                </a:lnTo>
                <a:lnTo>
                  <a:pt x="42" y="185"/>
                </a:lnTo>
                <a:lnTo>
                  <a:pt x="42" y="147"/>
                </a:lnTo>
                <a:lnTo>
                  <a:pt x="100" y="118"/>
                </a:lnTo>
                <a:lnTo>
                  <a:pt x="98" y="85"/>
                </a:lnTo>
                <a:lnTo>
                  <a:pt x="44" y="114"/>
                </a:lnTo>
                <a:lnTo>
                  <a:pt x="44" y="80"/>
                </a:lnTo>
                <a:lnTo>
                  <a:pt x="98" y="49"/>
                </a:lnTo>
                <a:lnTo>
                  <a:pt x="98" y="0"/>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9648" name="Freeform 16"/>
          <p:cNvSpPr>
            <a:spLocks/>
          </p:cNvSpPr>
          <p:nvPr userDrawn="1"/>
        </p:nvSpPr>
        <p:spPr bwMode="auto">
          <a:xfrm>
            <a:off x="4526280" y="3465426"/>
            <a:ext cx="142875" cy="368541"/>
          </a:xfrm>
          <a:custGeom>
            <a:avLst/>
            <a:gdLst/>
            <a:ahLst/>
            <a:cxnLst>
              <a:cxn ang="0">
                <a:pos x="98" y="0"/>
              </a:cxn>
              <a:cxn ang="0">
                <a:pos x="0" y="56"/>
              </a:cxn>
              <a:cxn ang="0">
                <a:pos x="0" y="258"/>
              </a:cxn>
              <a:cxn ang="0">
                <a:pos x="100" y="203"/>
              </a:cxn>
              <a:cxn ang="0">
                <a:pos x="100" y="156"/>
              </a:cxn>
              <a:cxn ang="0">
                <a:pos x="42" y="185"/>
              </a:cxn>
              <a:cxn ang="0">
                <a:pos x="42" y="147"/>
              </a:cxn>
              <a:cxn ang="0">
                <a:pos x="100" y="118"/>
              </a:cxn>
              <a:cxn ang="0">
                <a:pos x="98" y="85"/>
              </a:cxn>
              <a:cxn ang="0">
                <a:pos x="44" y="114"/>
              </a:cxn>
              <a:cxn ang="0">
                <a:pos x="44" y="80"/>
              </a:cxn>
              <a:cxn ang="0">
                <a:pos x="98" y="49"/>
              </a:cxn>
            </a:cxnLst>
            <a:rect l="0" t="0" r="r" b="b"/>
            <a:pathLst>
              <a:path w="100" h="258">
                <a:moveTo>
                  <a:pt x="98" y="0"/>
                </a:moveTo>
                <a:lnTo>
                  <a:pt x="0" y="56"/>
                </a:lnTo>
                <a:lnTo>
                  <a:pt x="0" y="258"/>
                </a:lnTo>
                <a:lnTo>
                  <a:pt x="100" y="203"/>
                </a:lnTo>
                <a:lnTo>
                  <a:pt x="100" y="156"/>
                </a:lnTo>
                <a:lnTo>
                  <a:pt x="42" y="185"/>
                </a:lnTo>
                <a:lnTo>
                  <a:pt x="42" y="147"/>
                </a:lnTo>
                <a:lnTo>
                  <a:pt x="100" y="118"/>
                </a:lnTo>
                <a:lnTo>
                  <a:pt x="98" y="85"/>
                </a:lnTo>
                <a:lnTo>
                  <a:pt x="44" y="114"/>
                </a:lnTo>
                <a:lnTo>
                  <a:pt x="44" y="80"/>
                </a:lnTo>
                <a:lnTo>
                  <a:pt x="98" y="49"/>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9649" name="Freeform 17"/>
          <p:cNvSpPr>
            <a:spLocks/>
          </p:cNvSpPr>
          <p:nvPr userDrawn="1"/>
        </p:nvSpPr>
        <p:spPr bwMode="auto">
          <a:xfrm>
            <a:off x="4360545" y="3555418"/>
            <a:ext cx="147162" cy="367113"/>
          </a:xfrm>
          <a:custGeom>
            <a:avLst/>
            <a:gdLst/>
            <a:ahLst/>
            <a:cxnLst>
              <a:cxn ang="0">
                <a:pos x="103" y="0"/>
              </a:cxn>
              <a:cxn ang="0">
                <a:pos x="0" y="55"/>
              </a:cxn>
              <a:cxn ang="0">
                <a:pos x="0" y="257"/>
              </a:cxn>
              <a:cxn ang="0">
                <a:pos x="47" y="235"/>
              </a:cxn>
              <a:cxn ang="0">
                <a:pos x="47" y="146"/>
              </a:cxn>
              <a:cxn ang="0">
                <a:pos x="103" y="117"/>
              </a:cxn>
              <a:cxn ang="0">
                <a:pos x="103" y="84"/>
              </a:cxn>
              <a:cxn ang="0">
                <a:pos x="47" y="113"/>
              </a:cxn>
              <a:cxn ang="0">
                <a:pos x="47" y="80"/>
              </a:cxn>
              <a:cxn ang="0">
                <a:pos x="103" y="48"/>
              </a:cxn>
              <a:cxn ang="0">
                <a:pos x="103" y="0"/>
              </a:cxn>
            </a:cxnLst>
            <a:rect l="0" t="0" r="r" b="b"/>
            <a:pathLst>
              <a:path w="103" h="257">
                <a:moveTo>
                  <a:pt x="103" y="0"/>
                </a:moveTo>
                <a:lnTo>
                  <a:pt x="0" y="55"/>
                </a:lnTo>
                <a:lnTo>
                  <a:pt x="0" y="257"/>
                </a:lnTo>
                <a:lnTo>
                  <a:pt x="47" y="235"/>
                </a:lnTo>
                <a:lnTo>
                  <a:pt x="47" y="146"/>
                </a:lnTo>
                <a:lnTo>
                  <a:pt x="103" y="117"/>
                </a:lnTo>
                <a:lnTo>
                  <a:pt x="103" y="84"/>
                </a:lnTo>
                <a:lnTo>
                  <a:pt x="47" y="113"/>
                </a:lnTo>
                <a:lnTo>
                  <a:pt x="47" y="80"/>
                </a:lnTo>
                <a:lnTo>
                  <a:pt x="103" y="48"/>
                </a:lnTo>
                <a:lnTo>
                  <a:pt x="103" y="0"/>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9650" name="Freeform 18"/>
          <p:cNvSpPr>
            <a:spLocks/>
          </p:cNvSpPr>
          <p:nvPr userDrawn="1"/>
        </p:nvSpPr>
        <p:spPr bwMode="auto">
          <a:xfrm>
            <a:off x="4360545" y="3555418"/>
            <a:ext cx="147162" cy="367113"/>
          </a:xfrm>
          <a:custGeom>
            <a:avLst/>
            <a:gdLst/>
            <a:ahLst/>
            <a:cxnLst>
              <a:cxn ang="0">
                <a:pos x="103" y="0"/>
              </a:cxn>
              <a:cxn ang="0">
                <a:pos x="0" y="55"/>
              </a:cxn>
              <a:cxn ang="0">
                <a:pos x="0" y="257"/>
              </a:cxn>
              <a:cxn ang="0">
                <a:pos x="47" y="235"/>
              </a:cxn>
              <a:cxn ang="0">
                <a:pos x="47" y="146"/>
              </a:cxn>
              <a:cxn ang="0">
                <a:pos x="103" y="117"/>
              </a:cxn>
              <a:cxn ang="0">
                <a:pos x="103" y="84"/>
              </a:cxn>
              <a:cxn ang="0">
                <a:pos x="47" y="113"/>
              </a:cxn>
              <a:cxn ang="0">
                <a:pos x="47" y="80"/>
              </a:cxn>
              <a:cxn ang="0">
                <a:pos x="103" y="48"/>
              </a:cxn>
            </a:cxnLst>
            <a:rect l="0" t="0" r="r" b="b"/>
            <a:pathLst>
              <a:path w="103" h="257">
                <a:moveTo>
                  <a:pt x="103" y="0"/>
                </a:moveTo>
                <a:lnTo>
                  <a:pt x="0" y="55"/>
                </a:lnTo>
                <a:lnTo>
                  <a:pt x="0" y="257"/>
                </a:lnTo>
                <a:lnTo>
                  <a:pt x="47" y="235"/>
                </a:lnTo>
                <a:lnTo>
                  <a:pt x="47" y="146"/>
                </a:lnTo>
                <a:lnTo>
                  <a:pt x="103" y="117"/>
                </a:lnTo>
                <a:lnTo>
                  <a:pt x="103" y="84"/>
                </a:lnTo>
                <a:lnTo>
                  <a:pt x="47" y="113"/>
                </a:lnTo>
                <a:lnTo>
                  <a:pt x="47" y="80"/>
                </a:lnTo>
                <a:lnTo>
                  <a:pt x="103" y="48"/>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9651" name="Freeform 19"/>
          <p:cNvSpPr>
            <a:spLocks/>
          </p:cNvSpPr>
          <p:nvPr userDrawn="1"/>
        </p:nvSpPr>
        <p:spPr bwMode="auto">
          <a:xfrm>
            <a:off x="4180523" y="3646839"/>
            <a:ext cx="168593" cy="321402"/>
          </a:xfrm>
          <a:custGeom>
            <a:avLst/>
            <a:gdLst/>
            <a:ahLst/>
            <a:cxnLst>
              <a:cxn ang="0">
                <a:pos x="50" y="0"/>
              </a:cxn>
              <a:cxn ang="0">
                <a:pos x="25" y="14"/>
              </a:cxn>
              <a:cxn ang="0">
                <a:pos x="9" y="27"/>
              </a:cxn>
              <a:cxn ang="0">
                <a:pos x="1" y="48"/>
              </a:cxn>
              <a:cxn ang="0">
                <a:pos x="2" y="74"/>
              </a:cxn>
              <a:cxn ang="0">
                <a:pos x="12" y="95"/>
              </a:cxn>
              <a:cxn ang="0">
                <a:pos x="24" y="101"/>
              </a:cxn>
              <a:cxn ang="0">
                <a:pos x="38" y="97"/>
              </a:cxn>
              <a:cxn ang="0">
                <a:pos x="53" y="90"/>
              </a:cxn>
              <a:cxn ang="0">
                <a:pos x="53" y="68"/>
              </a:cxn>
              <a:cxn ang="0">
                <a:pos x="37" y="77"/>
              </a:cxn>
              <a:cxn ang="0">
                <a:pos x="27" y="80"/>
              </a:cxn>
              <a:cxn ang="0">
                <a:pos x="21" y="76"/>
              </a:cxn>
              <a:cxn ang="0">
                <a:pos x="18" y="57"/>
              </a:cxn>
              <a:cxn ang="0">
                <a:pos x="22" y="42"/>
              </a:cxn>
              <a:cxn ang="0">
                <a:pos x="32" y="31"/>
              </a:cxn>
              <a:cxn ang="0">
                <a:pos x="43" y="25"/>
              </a:cxn>
              <a:cxn ang="0">
                <a:pos x="50" y="21"/>
              </a:cxn>
            </a:cxnLst>
            <a:rect l="0" t="0" r="r" b="b"/>
            <a:pathLst>
              <a:path w="53" h="101">
                <a:moveTo>
                  <a:pt x="50" y="0"/>
                </a:moveTo>
                <a:cubicBezTo>
                  <a:pt x="50" y="0"/>
                  <a:pt x="28" y="12"/>
                  <a:pt x="25" y="14"/>
                </a:cubicBezTo>
                <a:cubicBezTo>
                  <a:pt x="21" y="16"/>
                  <a:pt x="14" y="21"/>
                  <a:pt x="9" y="27"/>
                </a:cubicBezTo>
                <a:cubicBezTo>
                  <a:pt x="3" y="35"/>
                  <a:pt x="2" y="41"/>
                  <a:pt x="1" y="48"/>
                </a:cubicBezTo>
                <a:cubicBezTo>
                  <a:pt x="0" y="57"/>
                  <a:pt x="0" y="63"/>
                  <a:pt x="2" y="74"/>
                </a:cubicBezTo>
                <a:cubicBezTo>
                  <a:pt x="4" y="82"/>
                  <a:pt x="8" y="91"/>
                  <a:pt x="12" y="95"/>
                </a:cubicBezTo>
                <a:cubicBezTo>
                  <a:pt x="16" y="99"/>
                  <a:pt x="20" y="100"/>
                  <a:pt x="24" y="101"/>
                </a:cubicBezTo>
                <a:cubicBezTo>
                  <a:pt x="29" y="101"/>
                  <a:pt x="38" y="97"/>
                  <a:pt x="38" y="97"/>
                </a:cubicBezTo>
                <a:cubicBezTo>
                  <a:pt x="53" y="90"/>
                  <a:pt x="53" y="90"/>
                  <a:pt x="53" y="90"/>
                </a:cubicBezTo>
                <a:cubicBezTo>
                  <a:pt x="53" y="68"/>
                  <a:pt x="53" y="68"/>
                  <a:pt x="53" y="68"/>
                </a:cubicBezTo>
                <a:cubicBezTo>
                  <a:pt x="53" y="68"/>
                  <a:pt x="39" y="76"/>
                  <a:pt x="37" y="77"/>
                </a:cubicBezTo>
                <a:cubicBezTo>
                  <a:pt x="34" y="78"/>
                  <a:pt x="29" y="80"/>
                  <a:pt x="27" y="80"/>
                </a:cubicBezTo>
                <a:cubicBezTo>
                  <a:pt x="25" y="80"/>
                  <a:pt x="23" y="80"/>
                  <a:pt x="21" y="76"/>
                </a:cubicBezTo>
                <a:cubicBezTo>
                  <a:pt x="20" y="72"/>
                  <a:pt x="18" y="63"/>
                  <a:pt x="18" y="57"/>
                </a:cubicBezTo>
                <a:cubicBezTo>
                  <a:pt x="18" y="52"/>
                  <a:pt x="20" y="46"/>
                  <a:pt x="22" y="42"/>
                </a:cubicBezTo>
                <a:cubicBezTo>
                  <a:pt x="25" y="37"/>
                  <a:pt x="29" y="33"/>
                  <a:pt x="32" y="31"/>
                </a:cubicBezTo>
                <a:cubicBezTo>
                  <a:pt x="37" y="28"/>
                  <a:pt x="43" y="25"/>
                  <a:pt x="43" y="25"/>
                </a:cubicBezTo>
                <a:cubicBezTo>
                  <a:pt x="50" y="21"/>
                  <a:pt x="50" y="21"/>
                  <a:pt x="50" y="21"/>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9652" name="Freeform 20"/>
          <p:cNvSpPr>
            <a:spLocks/>
          </p:cNvSpPr>
          <p:nvPr userDrawn="1"/>
        </p:nvSpPr>
        <p:spPr bwMode="auto">
          <a:xfrm>
            <a:off x="4767739" y="3649696"/>
            <a:ext cx="168593" cy="321402"/>
          </a:xfrm>
          <a:custGeom>
            <a:avLst/>
            <a:gdLst/>
            <a:ahLst/>
            <a:cxnLst>
              <a:cxn ang="0">
                <a:pos x="50" y="0"/>
              </a:cxn>
              <a:cxn ang="0">
                <a:pos x="24" y="13"/>
              </a:cxn>
              <a:cxn ang="0">
                <a:pos x="9" y="27"/>
              </a:cxn>
              <a:cxn ang="0">
                <a:pos x="1" y="47"/>
              </a:cxn>
              <a:cxn ang="0">
                <a:pos x="2" y="73"/>
              </a:cxn>
              <a:cxn ang="0">
                <a:pos x="11" y="94"/>
              </a:cxn>
              <a:cxn ang="0">
                <a:pos x="23" y="100"/>
              </a:cxn>
              <a:cxn ang="0">
                <a:pos x="38" y="97"/>
              </a:cxn>
              <a:cxn ang="0">
                <a:pos x="53" y="89"/>
              </a:cxn>
              <a:cxn ang="0">
                <a:pos x="53" y="68"/>
              </a:cxn>
              <a:cxn ang="0">
                <a:pos x="36" y="77"/>
              </a:cxn>
              <a:cxn ang="0">
                <a:pos x="27" y="80"/>
              </a:cxn>
              <a:cxn ang="0">
                <a:pos x="21" y="75"/>
              </a:cxn>
              <a:cxn ang="0">
                <a:pos x="18" y="57"/>
              </a:cxn>
              <a:cxn ang="0">
                <a:pos x="21" y="42"/>
              </a:cxn>
              <a:cxn ang="0">
                <a:pos x="32" y="31"/>
              </a:cxn>
              <a:cxn ang="0">
                <a:pos x="43" y="24"/>
              </a:cxn>
              <a:cxn ang="0">
                <a:pos x="50" y="20"/>
              </a:cxn>
            </a:cxnLst>
            <a:rect l="0" t="0" r="r" b="b"/>
            <a:pathLst>
              <a:path w="53" h="101">
                <a:moveTo>
                  <a:pt x="50" y="0"/>
                </a:moveTo>
                <a:cubicBezTo>
                  <a:pt x="50" y="0"/>
                  <a:pt x="28" y="11"/>
                  <a:pt x="24" y="13"/>
                </a:cubicBezTo>
                <a:cubicBezTo>
                  <a:pt x="21" y="16"/>
                  <a:pt x="13" y="21"/>
                  <a:pt x="9" y="27"/>
                </a:cubicBezTo>
                <a:cubicBezTo>
                  <a:pt x="3" y="35"/>
                  <a:pt x="2" y="40"/>
                  <a:pt x="1" y="47"/>
                </a:cubicBezTo>
                <a:cubicBezTo>
                  <a:pt x="0" y="56"/>
                  <a:pt x="0" y="63"/>
                  <a:pt x="2" y="73"/>
                </a:cubicBezTo>
                <a:cubicBezTo>
                  <a:pt x="3" y="81"/>
                  <a:pt x="8" y="91"/>
                  <a:pt x="11" y="94"/>
                </a:cubicBezTo>
                <a:cubicBezTo>
                  <a:pt x="16" y="98"/>
                  <a:pt x="19" y="100"/>
                  <a:pt x="23" y="100"/>
                </a:cubicBezTo>
                <a:cubicBezTo>
                  <a:pt x="28" y="101"/>
                  <a:pt x="38" y="97"/>
                  <a:pt x="38" y="97"/>
                </a:cubicBezTo>
                <a:cubicBezTo>
                  <a:pt x="53" y="89"/>
                  <a:pt x="53" y="89"/>
                  <a:pt x="53" y="89"/>
                </a:cubicBezTo>
                <a:cubicBezTo>
                  <a:pt x="53" y="68"/>
                  <a:pt x="53" y="68"/>
                  <a:pt x="53" y="68"/>
                </a:cubicBezTo>
                <a:cubicBezTo>
                  <a:pt x="53" y="68"/>
                  <a:pt x="39" y="75"/>
                  <a:pt x="36" y="77"/>
                </a:cubicBezTo>
                <a:cubicBezTo>
                  <a:pt x="34" y="78"/>
                  <a:pt x="29" y="80"/>
                  <a:pt x="27" y="80"/>
                </a:cubicBezTo>
                <a:cubicBezTo>
                  <a:pt x="24" y="80"/>
                  <a:pt x="22" y="79"/>
                  <a:pt x="21" y="75"/>
                </a:cubicBezTo>
                <a:cubicBezTo>
                  <a:pt x="19" y="72"/>
                  <a:pt x="18" y="62"/>
                  <a:pt x="18" y="57"/>
                </a:cubicBezTo>
                <a:cubicBezTo>
                  <a:pt x="18" y="51"/>
                  <a:pt x="19" y="46"/>
                  <a:pt x="21" y="42"/>
                </a:cubicBezTo>
                <a:cubicBezTo>
                  <a:pt x="24" y="36"/>
                  <a:pt x="29" y="33"/>
                  <a:pt x="32" y="31"/>
                </a:cubicBezTo>
                <a:cubicBezTo>
                  <a:pt x="37" y="28"/>
                  <a:pt x="43" y="24"/>
                  <a:pt x="43" y="24"/>
                </a:cubicBezTo>
                <a:cubicBezTo>
                  <a:pt x="50" y="20"/>
                  <a:pt x="50" y="20"/>
                  <a:pt x="50" y="20"/>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9653" name="Freeform 21"/>
          <p:cNvSpPr>
            <a:spLocks/>
          </p:cNvSpPr>
          <p:nvPr userDrawn="1"/>
        </p:nvSpPr>
        <p:spPr bwMode="auto">
          <a:xfrm>
            <a:off x="4602004" y="3745402"/>
            <a:ext cx="168593" cy="319973"/>
          </a:xfrm>
          <a:custGeom>
            <a:avLst/>
            <a:gdLst/>
            <a:ahLst/>
            <a:cxnLst>
              <a:cxn ang="0">
                <a:pos x="50" y="0"/>
              </a:cxn>
              <a:cxn ang="0">
                <a:pos x="25" y="14"/>
              </a:cxn>
              <a:cxn ang="0">
                <a:pos x="9" y="27"/>
              </a:cxn>
              <a:cxn ang="0">
                <a:pos x="1" y="48"/>
              </a:cxn>
              <a:cxn ang="0">
                <a:pos x="2" y="74"/>
              </a:cxn>
              <a:cxn ang="0">
                <a:pos x="12" y="95"/>
              </a:cxn>
              <a:cxn ang="0">
                <a:pos x="23" y="101"/>
              </a:cxn>
              <a:cxn ang="0">
                <a:pos x="38" y="97"/>
              </a:cxn>
              <a:cxn ang="0">
                <a:pos x="53" y="90"/>
              </a:cxn>
              <a:cxn ang="0">
                <a:pos x="53" y="43"/>
              </a:cxn>
              <a:cxn ang="0">
                <a:pos x="34" y="53"/>
              </a:cxn>
              <a:cxn ang="0">
                <a:pos x="34" y="79"/>
              </a:cxn>
              <a:cxn ang="0">
                <a:pos x="28" y="81"/>
              </a:cxn>
              <a:cxn ang="0">
                <a:pos x="21" y="76"/>
              </a:cxn>
              <a:cxn ang="0">
                <a:pos x="18" y="57"/>
              </a:cxn>
              <a:cxn ang="0">
                <a:pos x="22" y="42"/>
              </a:cxn>
              <a:cxn ang="0">
                <a:pos x="32" y="31"/>
              </a:cxn>
              <a:cxn ang="0">
                <a:pos x="43" y="25"/>
              </a:cxn>
              <a:cxn ang="0">
                <a:pos x="50" y="21"/>
              </a:cxn>
            </a:cxnLst>
            <a:rect l="0" t="0" r="r" b="b"/>
            <a:pathLst>
              <a:path w="53" h="101">
                <a:moveTo>
                  <a:pt x="50" y="0"/>
                </a:moveTo>
                <a:cubicBezTo>
                  <a:pt x="50" y="0"/>
                  <a:pt x="28" y="12"/>
                  <a:pt x="25" y="14"/>
                </a:cubicBezTo>
                <a:cubicBezTo>
                  <a:pt x="21" y="16"/>
                  <a:pt x="14" y="21"/>
                  <a:pt x="9" y="27"/>
                </a:cubicBezTo>
                <a:cubicBezTo>
                  <a:pt x="3" y="35"/>
                  <a:pt x="2" y="41"/>
                  <a:pt x="1" y="48"/>
                </a:cubicBezTo>
                <a:cubicBezTo>
                  <a:pt x="0" y="57"/>
                  <a:pt x="0" y="63"/>
                  <a:pt x="2" y="74"/>
                </a:cubicBezTo>
                <a:cubicBezTo>
                  <a:pt x="4" y="82"/>
                  <a:pt x="8" y="91"/>
                  <a:pt x="12" y="95"/>
                </a:cubicBezTo>
                <a:cubicBezTo>
                  <a:pt x="16" y="99"/>
                  <a:pt x="20" y="100"/>
                  <a:pt x="23" y="101"/>
                </a:cubicBezTo>
                <a:cubicBezTo>
                  <a:pt x="29" y="101"/>
                  <a:pt x="38" y="97"/>
                  <a:pt x="38" y="97"/>
                </a:cubicBezTo>
                <a:cubicBezTo>
                  <a:pt x="53" y="90"/>
                  <a:pt x="53" y="90"/>
                  <a:pt x="53" y="90"/>
                </a:cubicBezTo>
                <a:cubicBezTo>
                  <a:pt x="53" y="43"/>
                  <a:pt x="53" y="43"/>
                  <a:pt x="53" y="43"/>
                </a:cubicBezTo>
                <a:cubicBezTo>
                  <a:pt x="34" y="53"/>
                  <a:pt x="34" y="53"/>
                  <a:pt x="34" y="53"/>
                </a:cubicBezTo>
                <a:cubicBezTo>
                  <a:pt x="34" y="53"/>
                  <a:pt x="35" y="79"/>
                  <a:pt x="34" y="79"/>
                </a:cubicBezTo>
                <a:cubicBezTo>
                  <a:pt x="32" y="80"/>
                  <a:pt x="30" y="81"/>
                  <a:pt x="28" y="81"/>
                </a:cubicBezTo>
                <a:cubicBezTo>
                  <a:pt x="25" y="81"/>
                  <a:pt x="23" y="79"/>
                  <a:pt x="21" y="76"/>
                </a:cubicBezTo>
                <a:cubicBezTo>
                  <a:pt x="20" y="72"/>
                  <a:pt x="18" y="63"/>
                  <a:pt x="18" y="57"/>
                </a:cubicBezTo>
                <a:cubicBezTo>
                  <a:pt x="18" y="52"/>
                  <a:pt x="19" y="46"/>
                  <a:pt x="22" y="42"/>
                </a:cubicBezTo>
                <a:cubicBezTo>
                  <a:pt x="25" y="37"/>
                  <a:pt x="29" y="33"/>
                  <a:pt x="32" y="31"/>
                </a:cubicBezTo>
                <a:cubicBezTo>
                  <a:pt x="37" y="28"/>
                  <a:pt x="43" y="25"/>
                  <a:pt x="43" y="25"/>
                </a:cubicBezTo>
                <a:cubicBezTo>
                  <a:pt x="50" y="21"/>
                  <a:pt x="50" y="21"/>
                  <a:pt x="50" y="21"/>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9654" name="Freeform 22"/>
          <p:cNvSpPr>
            <a:spLocks/>
          </p:cNvSpPr>
          <p:nvPr userDrawn="1"/>
        </p:nvSpPr>
        <p:spPr bwMode="auto">
          <a:xfrm>
            <a:off x="4437698" y="3828252"/>
            <a:ext cx="168593" cy="319973"/>
          </a:xfrm>
          <a:custGeom>
            <a:avLst/>
            <a:gdLst/>
            <a:ahLst/>
            <a:cxnLst>
              <a:cxn ang="0">
                <a:pos x="50" y="0"/>
              </a:cxn>
              <a:cxn ang="0">
                <a:pos x="25" y="14"/>
              </a:cxn>
              <a:cxn ang="0">
                <a:pos x="9" y="27"/>
              </a:cxn>
              <a:cxn ang="0">
                <a:pos x="1" y="48"/>
              </a:cxn>
              <a:cxn ang="0">
                <a:pos x="2" y="74"/>
              </a:cxn>
              <a:cxn ang="0">
                <a:pos x="12" y="95"/>
              </a:cxn>
              <a:cxn ang="0">
                <a:pos x="23" y="101"/>
              </a:cxn>
              <a:cxn ang="0">
                <a:pos x="38" y="97"/>
              </a:cxn>
              <a:cxn ang="0">
                <a:pos x="53" y="90"/>
              </a:cxn>
              <a:cxn ang="0">
                <a:pos x="53" y="68"/>
              </a:cxn>
              <a:cxn ang="0">
                <a:pos x="36" y="77"/>
              </a:cxn>
              <a:cxn ang="0">
                <a:pos x="27" y="80"/>
              </a:cxn>
              <a:cxn ang="0">
                <a:pos x="21" y="76"/>
              </a:cxn>
              <a:cxn ang="0">
                <a:pos x="18" y="57"/>
              </a:cxn>
              <a:cxn ang="0">
                <a:pos x="22" y="42"/>
              </a:cxn>
              <a:cxn ang="0">
                <a:pos x="32" y="31"/>
              </a:cxn>
              <a:cxn ang="0">
                <a:pos x="43" y="25"/>
              </a:cxn>
              <a:cxn ang="0">
                <a:pos x="50" y="21"/>
              </a:cxn>
            </a:cxnLst>
            <a:rect l="0" t="0" r="r" b="b"/>
            <a:pathLst>
              <a:path w="53" h="101">
                <a:moveTo>
                  <a:pt x="50" y="0"/>
                </a:moveTo>
                <a:cubicBezTo>
                  <a:pt x="50" y="0"/>
                  <a:pt x="28" y="12"/>
                  <a:pt x="25" y="14"/>
                </a:cubicBezTo>
                <a:cubicBezTo>
                  <a:pt x="21" y="16"/>
                  <a:pt x="13" y="21"/>
                  <a:pt x="9" y="27"/>
                </a:cubicBezTo>
                <a:cubicBezTo>
                  <a:pt x="3" y="35"/>
                  <a:pt x="2" y="41"/>
                  <a:pt x="1" y="48"/>
                </a:cubicBezTo>
                <a:cubicBezTo>
                  <a:pt x="0" y="57"/>
                  <a:pt x="0" y="63"/>
                  <a:pt x="2" y="74"/>
                </a:cubicBezTo>
                <a:cubicBezTo>
                  <a:pt x="4" y="82"/>
                  <a:pt x="8" y="91"/>
                  <a:pt x="12" y="95"/>
                </a:cubicBezTo>
                <a:cubicBezTo>
                  <a:pt x="16" y="99"/>
                  <a:pt x="20" y="100"/>
                  <a:pt x="23" y="101"/>
                </a:cubicBezTo>
                <a:cubicBezTo>
                  <a:pt x="29" y="101"/>
                  <a:pt x="38" y="97"/>
                  <a:pt x="38" y="97"/>
                </a:cubicBezTo>
                <a:cubicBezTo>
                  <a:pt x="53" y="90"/>
                  <a:pt x="53" y="90"/>
                  <a:pt x="53" y="90"/>
                </a:cubicBezTo>
                <a:cubicBezTo>
                  <a:pt x="53" y="68"/>
                  <a:pt x="53" y="68"/>
                  <a:pt x="53" y="68"/>
                </a:cubicBezTo>
                <a:cubicBezTo>
                  <a:pt x="53" y="68"/>
                  <a:pt x="39" y="76"/>
                  <a:pt x="36" y="77"/>
                </a:cubicBezTo>
                <a:cubicBezTo>
                  <a:pt x="34" y="78"/>
                  <a:pt x="29" y="80"/>
                  <a:pt x="27" y="80"/>
                </a:cubicBezTo>
                <a:cubicBezTo>
                  <a:pt x="25" y="80"/>
                  <a:pt x="23" y="79"/>
                  <a:pt x="21" y="76"/>
                </a:cubicBezTo>
                <a:cubicBezTo>
                  <a:pt x="20" y="72"/>
                  <a:pt x="18" y="63"/>
                  <a:pt x="18" y="57"/>
                </a:cubicBezTo>
                <a:cubicBezTo>
                  <a:pt x="18" y="52"/>
                  <a:pt x="19" y="46"/>
                  <a:pt x="22" y="42"/>
                </a:cubicBezTo>
                <a:cubicBezTo>
                  <a:pt x="25" y="37"/>
                  <a:pt x="29" y="33"/>
                  <a:pt x="32" y="31"/>
                </a:cubicBezTo>
                <a:cubicBezTo>
                  <a:pt x="37" y="28"/>
                  <a:pt x="43" y="25"/>
                  <a:pt x="43" y="25"/>
                </a:cubicBezTo>
                <a:cubicBezTo>
                  <a:pt x="50" y="21"/>
                  <a:pt x="50" y="21"/>
                  <a:pt x="50" y="21"/>
                </a:cubicBezTo>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9655" name="Freeform 23"/>
          <p:cNvSpPr>
            <a:spLocks/>
          </p:cNvSpPr>
          <p:nvPr userDrawn="1"/>
        </p:nvSpPr>
        <p:spPr bwMode="auto">
          <a:xfrm>
            <a:off x="4469130" y="3996809"/>
            <a:ext cx="472917" cy="275692"/>
          </a:xfrm>
          <a:custGeom>
            <a:avLst/>
            <a:gdLst/>
            <a:ahLst/>
            <a:cxnLst>
              <a:cxn ang="0">
                <a:pos x="0" y="177"/>
              </a:cxn>
              <a:cxn ang="0">
                <a:pos x="22" y="193"/>
              </a:cxn>
              <a:cxn ang="0">
                <a:pos x="331" y="26"/>
              </a:cxn>
              <a:cxn ang="0">
                <a:pos x="331" y="0"/>
              </a:cxn>
              <a:cxn ang="0">
                <a:pos x="0" y="177"/>
              </a:cxn>
            </a:cxnLst>
            <a:rect l="0" t="0" r="r" b="b"/>
            <a:pathLst>
              <a:path w="331" h="193">
                <a:moveTo>
                  <a:pt x="0" y="177"/>
                </a:moveTo>
                <a:lnTo>
                  <a:pt x="22" y="193"/>
                </a:lnTo>
                <a:lnTo>
                  <a:pt x="331" y="26"/>
                </a:lnTo>
                <a:lnTo>
                  <a:pt x="331" y="0"/>
                </a:lnTo>
                <a:lnTo>
                  <a:pt x="0" y="177"/>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9656" name="Freeform 24"/>
          <p:cNvSpPr>
            <a:spLocks/>
          </p:cNvSpPr>
          <p:nvPr userDrawn="1"/>
        </p:nvSpPr>
        <p:spPr bwMode="auto">
          <a:xfrm>
            <a:off x="4469130" y="3996809"/>
            <a:ext cx="472917" cy="275692"/>
          </a:xfrm>
          <a:custGeom>
            <a:avLst/>
            <a:gdLst/>
            <a:ahLst/>
            <a:cxnLst>
              <a:cxn ang="0">
                <a:pos x="0" y="177"/>
              </a:cxn>
              <a:cxn ang="0">
                <a:pos x="22" y="193"/>
              </a:cxn>
              <a:cxn ang="0">
                <a:pos x="331" y="26"/>
              </a:cxn>
              <a:cxn ang="0">
                <a:pos x="331" y="0"/>
              </a:cxn>
            </a:cxnLst>
            <a:rect l="0" t="0" r="r" b="b"/>
            <a:pathLst>
              <a:path w="331" h="193">
                <a:moveTo>
                  <a:pt x="0" y="177"/>
                </a:moveTo>
                <a:lnTo>
                  <a:pt x="22" y="193"/>
                </a:lnTo>
                <a:lnTo>
                  <a:pt x="331" y="26"/>
                </a:lnTo>
                <a:lnTo>
                  <a:pt x="331" y="0"/>
                </a:lnTo>
              </a:path>
            </a:pathLst>
          </a:custGeom>
          <a:no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9657" name="Freeform 25"/>
          <p:cNvSpPr>
            <a:spLocks/>
          </p:cNvSpPr>
          <p:nvPr userDrawn="1"/>
        </p:nvSpPr>
        <p:spPr bwMode="auto">
          <a:xfrm>
            <a:off x="4513422" y="4046806"/>
            <a:ext cx="428625" cy="251408"/>
          </a:xfrm>
          <a:custGeom>
            <a:avLst/>
            <a:gdLst/>
            <a:ahLst/>
            <a:cxnLst>
              <a:cxn ang="0">
                <a:pos x="0" y="162"/>
              </a:cxn>
              <a:cxn ang="0">
                <a:pos x="18" y="176"/>
              </a:cxn>
              <a:cxn ang="0">
                <a:pos x="300" y="25"/>
              </a:cxn>
              <a:cxn ang="0">
                <a:pos x="300" y="0"/>
              </a:cxn>
              <a:cxn ang="0">
                <a:pos x="0" y="162"/>
              </a:cxn>
            </a:cxnLst>
            <a:rect l="0" t="0" r="r" b="b"/>
            <a:pathLst>
              <a:path w="300" h="176">
                <a:moveTo>
                  <a:pt x="0" y="162"/>
                </a:moveTo>
                <a:lnTo>
                  <a:pt x="18" y="176"/>
                </a:lnTo>
                <a:lnTo>
                  <a:pt x="300" y="25"/>
                </a:lnTo>
                <a:lnTo>
                  <a:pt x="300" y="0"/>
                </a:lnTo>
                <a:lnTo>
                  <a:pt x="0" y="162"/>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
        <p:nvSpPr>
          <p:cNvPr id="69658" name="Freeform 26"/>
          <p:cNvSpPr>
            <a:spLocks/>
          </p:cNvSpPr>
          <p:nvPr userDrawn="1"/>
        </p:nvSpPr>
        <p:spPr bwMode="auto">
          <a:xfrm>
            <a:off x="4732020" y="3441142"/>
            <a:ext cx="251460" cy="628519"/>
          </a:xfrm>
          <a:custGeom>
            <a:avLst/>
            <a:gdLst/>
            <a:ahLst/>
            <a:cxnLst>
              <a:cxn ang="0">
                <a:pos x="176" y="440"/>
              </a:cxn>
              <a:cxn ang="0">
                <a:pos x="174" y="440"/>
              </a:cxn>
              <a:cxn ang="0">
                <a:pos x="174" y="128"/>
              </a:cxn>
              <a:cxn ang="0">
                <a:pos x="0" y="2"/>
              </a:cxn>
              <a:cxn ang="0">
                <a:pos x="3" y="0"/>
              </a:cxn>
              <a:cxn ang="0">
                <a:pos x="176" y="128"/>
              </a:cxn>
              <a:cxn ang="0">
                <a:pos x="176" y="440"/>
              </a:cxn>
            </a:cxnLst>
            <a:rect l="0" t="0" r="r" b="b"/>
            <a:pathLst>
              <a:path w="176" h="440">
                <a:moveTo>
                  <a:pt x="176" y="440"/>
                </a:moveTo>
                <a:lnTo>
                  <a:pt x="174" y="440"/>
                </a:lnTo>
                <a:lnTo>
                  <a:pt x="174" y="128"/>
                </a:lnTo>
                <a:lnTo>
                  <a:pt x="0" y="2"/>
                </a:lnTo>
                <a:lnTo>
                  <a:pt x="3" y="0"/>
                </a:lnTo>
                <a:lnTo>
                  <a:pt x="176" y="128"/>
                </a:lnTo>
                <a:lnTo>
                  <a:pt x="176" y="440"/>
                </a:lnTo>
                <a:close/>
              </a:path>
            </a:pathLst>
          </a:custGeom>
          <a:solidFill>
            <a:srgbClr val="FFFFFF"/>
          </a:solidFill>
          <a:ln w="9525">
            <a:noFill/>
            <a:round/>
            <a:headEnd/>
            <a:tailEnd/>
          </a:ln>
        </p:spPr>
        <p:txBody>
          <a:bodyPr vert="horz" wrap="square" lIns="82279" tIns="41139" rIns="82279" bIns="41139" numCol="1" anchor="t" anchorCtr="0" compatLnSpc="1">
            <a:prstTxWarp prst="textNoShape">
              <a:avLst/>
            </a:prstTxWarp>
          </a:bodyPr>
          <a:lstStyle/>
          <a:p>
            <a:endParaRPr lang="fr-FR" sz="1620"/>
          </a:p>
        </p:txBody>
      </p:sp>
    </p:spTree>
    <p:extLst>
      <p:ext uri="{BB962C8B-B14F-4D97-AF65-F5344CB8AC3E}">
        <p14:creationId xmlns:p14="http://schemas.microsoft.com/office/powerpoint/2010/main" val="424564380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Page de titre 1">
    <p:bg>
      <p:bgPr>
        <a:solidFill>
          <a:srgbClr val="283583"/>
        </a:solidFill>
        <a:effectLst/>
      </p:bgPr>
    </p:bg>
    <p:spTree>
      <p:nvGrpSpPr>
        <p:cNvPr id="1" name=""/>
        <p:cNvGrpSpPr/>
        <p:nvPr/>
      </p:nvGrpSpPr>
      <p:grpSpPr>
        <a:xfrm>
          <a:off x="0" y="0"/>
          <a:ext cx="0" cy="0"/>
          <a:chOff x="0" y="0"/>
          <a:chExt cx="0" cy="0"/>
        </a:xfrm>
      </p:grpSpPr>
      <p:sp>
        <p:nvSpPr>
          <p:cNvPr id="4" name="Freeform 23"/>
          <p:cNvSpPr>
            <a:spLocks/>
          </p:cNvSpPr>
          <p:nvPr/>
        </p:nvSpPr>
        <p:spPr bwMode="auto">
          <a:xfrm>
            <a:off x="4572000" y="4261074"/>
            <a:ext cx="4076224" cy="18569"/>
          </a:xfrm>
          <a:custGeom>
            <a:avLst/>
            <a:gdLst>
              <a:gd name="T0" fmla="*/ 27 w 2853"/>
              <a:gd name="T1" fmla="*/ 0 h 13"/>
              <a:gd name="T2" fmla="*/ 80 w 2853"/>
              <a:gd name="T3" fmla="*/ 0 h 13"/>
              <a:gd name="T4" fmla="*/ 131 w 2853"/>
              <a:gd name="T5" fmla="*/ 0 h 13"/>
              <a:gd name="T6" fmla="*/ 184 w 2853"/>
              <a:gd name="T7" fmla="*/ 0 h 13"/>
              <a:gd name="T8" fmla="*/ 238 w 2853"/>
              <a:gd name="T9" fmla="*/ 0 h 13"/>
              <a:gd name="T10" fmla="*/ 291 w 2853"/>
              <a:gd name="T11" fmla="*/ 0 h 13"/>
              <a:gd name="T12" fmla="*/ 342 w 2853"/>
              <a:gd name="T13" fmla="*/ 0 h 13"/>
              <a:gd name="T14" fmla="*/ 396 w 2853"/>
              <a:gd name="T15" fmla="*/ 0 h 13"/>
              <a:gd name="T16" fmla="*/ 449 w 2853"/>
              <a:gd name="T17" fmla="*/ 0 h 13"/>
              <a:gd name="T18" fmla="*/ 502 w 2853"/>
              <a:gd name="T19" fmla="*/ 0 h 13"/>
              <a:gd name="T20" fmla="*/ 556 w 2853"/>
              <a:gd name="T21" fmla="*/ 0 h 13"/>
              <a:gd name="T22" fmla="*/ 607 w 2853"/>
              <a:gd name="T23" fmla="*/ 0 h 13"/>
              <a:gd name="T24" fmla="*/ 660 w 2853"/>
              <a:gd name="T25" fmla="*/ 0 h 13"/>
              <a:gd name="T26" fmla="*/ 713 w 2853"/>
              <a:gd name="T27" fmla="*/ 0 h 13"/>
              <a:gd name="T28" fmla="*/ 767 w 2853"/>
              <a:gd name="T29" fmla="*/ 0 h 13"/>
              <a:gd name="T30" fmla="*/ 820 w 2853"/>
              <a:gd name="T31" fmla="*/ 0 h 13"/>
              <a:gd name="T32" fmla="*/ 871 w 2853"/>
              <a:gd name="T33" fmla="*/ 0 h 13"/>
              <a:gd name="T34" fmla="*/ 924 w 2853"/>
              <a:gd name="T35" fmla="*/ 0 h 13"/>
              <a:gd name="T36" fmla="*/ 978 w 2853"/>
              <a:gd name="T37" fmla="*/ 0 h 13"/>
              <a:gd name="T38" fmla="*/ 1031 w 2853"/>
              <a:gd name="T39" fmla="*/ 0 h 13"/>
              <a:gd name="T40" fmla="*/ 1082 w 2853"/>
              <a:gd name="T41" fmla="*/ 0 h 13"/>
              <a:gd name="T42" fmla="*/ 1136 w 2853"/>
              <a:gd name="T43" fmla="*/ 0 h 13"/>
              <a:gd name="T44" fmla="*/ 1189 w 2853"/>
              <a:gd name="T45" fmla="*/ 0 h 13"/>
              <a:gd name="T46" fmla="*/ 1242 w 2853"/>
              <a:gd name="T47" fmla="*/ 0 h 13"/>
              <a:gd name="T48" fmla="*/ 1296 w 2853"/>
              <a:gd name="T49" fmla="*/ 0 h 13"/>
              <a:gd name="T50" fmla="*/ 1347 w 2853"/>
              <a:gd name="T51" fmla="*/ 0 h 13"/>
              <a:gd name="T52" fmla="*/ 1400 w 2853"/>
              <a:gd name="T53" fmla="*/ 0 h 13"/>
              <a:gd name="T54" fmla="*/ 1453 w 2853"/>
              <a:gd name="T55" fmla="*/ 0 h 13"/>
              <a:gd name="T56" fmla="*/ 1507 w 2853"/>
              <a:gd name="T57" fmla="*/ 0 h 13"/>
              <a:gd name="T58" fmla="*/ 1560 w 2853"/>
              <a:gd name="T59" fmla="*/ 0 h 13"/>
              <a:gd name="T60" fmla="*/ 1611 w 2853"/>
              <a:gd name="T61" fmla="*/ 0 h 13"/>
              <a:gd name="T62" fmla="*/ 1664 w 2853"/>
              <a:gd name="T63" fmla="*/ 0 h 13"/>
              <a:gd name="T64" fmla="*/ 1718 w 2853"/>
              <a:gd name="T65" fmla="*/ 0 h 13"/>
              <a:gd name="T66" fmla="*/ 1771 w 2853"/>
              <a:gd name="T67" fmla="*/ 0 h 13"/>
              <a:gd name="T68" fmla="*/ 1824 w 2853"/>
              <a:gd name="T69" fmla="*/ 0 h 13"/>
              <a:gd name="T70" fmla="*/ 1876 w 2853"/>
              <a:gd name="T71" fmla="*/ 0 h 13"/>
              <a:gd name="T72" fmla="*/ 1929 w 2853"/>
              <a:gd name="T73" fmla="*/ 0 h 13"/>
              <a:gd name="T74" fmla="*/ 1982 w 2853"/>
              <a:gd name="T75" fmla="*/ 0 h 13"/>
              <a:gd name="T76" fmla="*/ 2036 w 2853"/>
              <a:gd name="T77" fmla="*/ 0 h 13"/>
              <a:gd name="T78" fmla="*/ 2087 w 2853"/>
              <a:gd name="T79" fmla="*/ 0 h 13"/>
              <a:gd name="T80" fmla="*/ 2140 w 2853"/>
              <a:gd name="T81" fmla="*/ 0 h 13"/>
              <a:gd name="T82" fmla="*/ 2193 w 2853"/>
              <a:gd name="T83" fmla="*/ 0 h 13"/>
              <a:gd name="T84" fmla="*/ 2247 w 2853"/>
              <a:gd name="T85" fmla="*/ 0 h 13"/>
              <a:gd name="T86" fmla="*/ 2300 w 2853"/>
              <a:gd name="T87" fmla="*/ 0 h 13"/>
              <a:gd name="T88" fmla="*/ 2351 w 2853"/>
              <a:gd name="T89" fmla="*/ 0 h 13"/>
              <a:gd name="T90" fmla="*/ 2404 w 2853"/>
              <a:gd name="T91" fmla="*/ 0 h 13"/>
              <a:gd name="T92" fmla="*/ 2458 w 2853"/>
              <a:gd name="T93" fmla="*/ 0 h 13"/>
              <a:gd name="T94" fmla="*/ 2511 w 2853"/>
              <a:gd name="T95" fmla="*/ 0 h 13"/>
              <a:gd name="T96" fmla="*/ 2564 w 2853"/>
              <a:gd name="T97" fmla="*/ 0 h 13"/>
              <a:gd name="T98" fmla="*/ 2616 w 2853"/>
              <a:gd name="T99" fmla="*/ 0 h 13"/>
              <a:gd name="T100" fmla="*/ 2669 w 2853"/>
              <a:gd name="T101" fmla="*/ 0 h 13"/>
              <a:gd name="T102" fmla="*/ 2722 w 2853"/>
              <a:gd name="T103" fmla="*/ 0 h 13"/>
              <a:gd name="T104" fmla="*/ 2776 w 2853"/>
              <a:gd name="T105" fmla="*/ 0 h 13"/>
              <a:gd name="T106" fmla="*/ 2827 w 2853"/>
              <a:gd name="T107" fmla="*/ 0 h 1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853" h="13">
                <a:moveTo>
                  <a:pt x="0" y="13"/>
                </a:moveTo>
                <a:lnTo>
                  <a:pt x="27" y="0"/>
                </a:lnTo>
                <a:lnTo>
                  <a:pt x="53" y="13"/>
                </a:lnTo>
                <a:lnTo>
                  <a:pt x="80" y="0"/>
                </a:lnTo>
                <a:lnTo>
                  <a:pt x="104" y="13"/>
                </a:lnTo>
                <a:lnTo>
                  <a:pt x="131" y="0"/>
                </a:lnTo>
                <a:lnTo>
                  <a:pt x="158" y="13"/>
                </a:lnTo>
                <a:lnTo>
                  <a:pt x="184" y="0"/>
                </a:lnTo>
                <a:lnTo>
                  <a:pt x="211" y="13"/>
                </a:lnTo>
                <a:lnTo>
                  <a:pt x="238" y="0"/>
                </a:lnTo>
                <a:lnTo>
                  <a:pt x="264" y="13"/>
                </a:lnTo>
                <a:lnTo>
                  <a:pt x="291" y="0"/>
                </a:lnTo>
                <a:lnTo>
                  <a:pt x="318" y="13"/>
                </a:lnTo>
                <a:lnTo>
                  <a:pt x="342" y="0"/>
                </a:lnTo>
                <a:lnTo>
                  <a:pt x="369" y="13"/>
                </a:lnTo>
                <a:lnTo>
                  <a:pt x="396" y="0"/>
                </a:lnTo>
                <a:lnTo>
                  <a:pt x="422" y="13"/>
                </a:lnTo>
                <a:lnTo>
                  <a:pt x="449" y="0"/>
                </a:lnTo>
                <a:lnTo>
                  <a:pt x="476" y="13"/>
                </a:lnTo>
                <a:lnTo>
                  <a:pt x="502" y="0"/>
                </a:lnTo>
                <a:lnTo>
                  <a:pt x="529" y="13"/>
                </a:lnTo>
                <a:lnTo>
                  <a:pt x="556" y="0"/>
                </a:lnTo>
                <a:lnTo>
                  <a:pt x="582" y="13"/>
                </a:lnTo>
                <a:lnTo>
                  <a:pt x="607" y="0"/>
                </a:lnTo>
                <a:lnTo>
                  <a:pt x="633" y="13"/>
                </a:lnTo>
                <a:lnTo>
                  <a:pt x="660" y="0"/>
                </a:lnTo>
                <a:lnTo>
                  <a:pt x="687" y="13"/>
                </a:lnTo>
                <a:lnTo>
                  <a:pt x="713" y="0"/>
                </a:lnTo>
                <a:lnTo>
                  <a:pt x="740" y="13"/>
                </a:lnTo>
                <a:lnTo>
                  <a:pt x="767" y="0"/>
                </a:lnTo>
                <a:lnTo>
                  <a:pt x="793" y="13"/>
                </a:lnTo>
                <a:lnTo>
                  <a:pt x="820" y="0"/>
                </a:lnTo>
                <a:lnTo>
                  <a:pt x="844" y="13"/>
                </a:lnTo>
                <a:lnTo>
                  <a:pt x="871" y="0"/>
                </a:lnTo>
                <a:lnTo>
                  <a:pt x="898" y="13"/>
                </a:lnTo>
                <a:lnTo>
                  <a:pt x="924" y="0"/>
                </a:lnTo>
                <a:lnTo>
                  <a:pt x="951" y="13"/>
                </a:lnTo>
                <a:lnTo>
                  <a:pt x="978" y="0"/>
                </a:lnTo>
                <a:lnTo>
                  <a:pt x="1004" y="13"/>
                </a:lnTo>
                <a:lnTo>
                  <a:pt x="1031" y="0"/>
                </a:lnTo>
                <a:lnTo>
                  <a:pt x="1058" y="13"/>
                </a:lnTo>
                <a:lnTo>
                  <a:pt x="1082" y="0"/>
                </a:lnTo>
                <a:lnTo>
                  <a:pt x="1109" y="13"/>
                </a:lnTo>
                <a:lnTo>
                  <a:pt x="1136" y="0"/>
                </a:lnTo>
                <a:lnTo>
                  <a:pt x="1162" y="13"/>
                </a:lnTo>
                <a:lnTo>
                  <a:pt x="1189" y="0"/>
                </a:lnTo>
                <a:lnTo>
                  <a:pt x="1216" y="13"/>
                </a:lnTo>
                <a:lnTo>
                  <a:pt x="1242" y="0"/>
                </a:lnTo>
                <a:lnTo>
                  <a:pt x="1269" y="13"/>
                </a:lnTo>
                <a:lnTo>
                  <a:pt x="1296" y="0"/>
                </a:lnTo>
                <a:lnTo>
                  <a:pt x="1322" y="13"/>
                </a:lnTo>
                <a:lnTo>
                  <a:pt x="1347" y="0"/>
                </a:lnTo>
                <a:lnTo>
                  <a:pt x="1373" y="13"/>
                </a:lnTo>
                <a:lnTo>
                  <a:pt x="1400" y="0"/>
                </a:lnTo>
                <a:lnTo>
                  <a:pt x="1427" y="13"/>
                </a:lnTo>
                <a:lnTo>
                  <a:pt x="1453" y="0"/>
                </a:lnTo>
                <a:lnTo>
                  <a:pt x="1480" y="13"/>
                </a:lnTo>
                <a:lnTo>
                  <a:pt x="1507" y="0"/>
                </a:lnTo>
                <a:lnTo>
                  <a:pt x="1533" y="13"/>
                </a:lnTo>
                <a:lnTo>
                  <a:pt x="1560" y="0"/>
                </a:lnTo>
                <a:lnTo>
                  <a:pt x="1584" y="13"/>
                </a:lnTo>
                <a:lnTo>
                  <a:pt x="1611" y="0"/>
                </a:lnTo>
                <a:lnTo>
                  <a:pt x="1638" y="13"/>
                </a:lnTo>
                <a:lnTo>
                  <a:pt x="1664" y="0"/>
                </a:lnTo>
                <a:lnTo>
                  <a:pt x="1691" y="13"/>
                </a:lnTo>
                <a:lnTo>
                  <a:pt x="1718" y="0"/>
                </a:lnTo>
                <a:lnTo>
                  <a:pt x="1744" y="13"/>
                </a:lnTo>
                <a:lnTo>
                  <a:pt x="1771" y="0"/>
                </a:lnTo>
                <a:lnTo>
                  <a:pt x="1798" y="13"/>
                </a:lnTo>
                <a:lnTo>
                  <a:pt x="1824" y="0"/>
                </a:lnTo>
                <a:lnTo>
                  <a:pt x="1849" y="13"/>
                </a:lnTo>
                <a:lnTo>
                  <a:pt x="1876" y="0"/>
                </a:lnTo>
                <a:lnTo>
                  <a:pt x="1902" y="13"/>
                </a:lnTo>
                <a:lnTo>
                  <a:pt x="1929" y="0"/>
                </a:lnTo>
                <a:lnTo>
                  <a:pt x="1956" y="13"/>
                </a:lnTo>
                <a:lnTo>
                  <a:pt x="1982" y="0"/>
                </a:lnTo>
                <a:lnTo>
                  <a:pt x="2009" y="13"/>
                </a:lnTo>
                <a:lnTo>
                  <a:pt x="2036" y="0"/>
                </a:lnTo>
                <a:lnTo>
                  <a:pt x="2062" y="13"/>
                </a:lnTo>
                <a:lnTo>
                  <a:pt x="2087" y="0"/>
                </a:lnTo>
                <a:lnTo>
                  <a:pt x="2113" y="13"/>
                </a:lnTo>
                <a:lnTo>
                  <a:pt x="2140" y="0"/>
                </a:lnTo>
                <a:lnTo>
                  <a:pt x="2167" y="13"/>
                </a:lnTo>
                <a:lnTo>
                  <a:pt x="2193" y="0"/>
                </a:lnTo>
                <a:lnTo>
                  <a:pt x="2220" y="13"/>
                </a:lnTo>
                <a:lnTo>
                  <a:pt x="2247" y="0"/>
                </a:lnTo>
                <a:lnTo>
                  <a:pt x="2273" y="13"/>
                </a:lnTo>
                <a:lnTo>
                  <a:pt x="2300" y="0"/>
                </a:lnTo>
                <a:lnTo>
                  <a:pt x="2324" y="13"/>
                </a:lnTo>
                <a:lnTo>
                  <a:pt x="2351" y="0"/>
                </a:lnTo>
                <a:lnTo>
                  <a:pt x="2378" y="13"/>
                </a:lnTo>
                <a:lnTo>
                  <a:pt x="2404" y="0"/>
                </a:lnTo>
                <a:lnTo>
                  <a:pt x="2431" y="13"/>
                </a:lnTo>
                <a:lnTo>
                  <a:pt x="2458" y="0"/>
                </a:lnTo>
                <a:lnTo>
                  <a:pt x="2484" y="13"/>
                </a:lnTo>
                <a:lnTo>
                  <a:pt x="2511" y="0"/>
                </a:lnTo>
                <a:lnTo>
                  <a:pt x="2538" y="13"/>
                </a:lnTo>
                <a:lnTo>
                  <a:pt x="2564" y="0"/>
                </a:lnTo>
                <a:lnTo>
                  <a:pt x="2589" y="13"/>
                </a:lnTo>
                <a:lnTo>
                  <a:pt x="2616" y="0"/>
                </a:lnTo>
                <a:lnTo>
                  <a:pt x="2642" y="13"/>
                </a:lnTo>
                <a:lnTo>
                  <a:pt x="2669" y="0"/>
                </a:lnTo>
                <a:lnTo>
                  <a:pt x="2696" y="13"/>
                </a:lnTo>
                <a:lnTo>
                  <a:pt x="2722" y="0"/>
                </a:lnTo>
                <a:lnTo>
                  <a:pt x="2749" y="13"/>
                </a:lnTo>
                <a:lnTo>
                  <a:pt x="2776" y="0"/>
                </a:lnTo>
                <a:lnTo>
                  <a:pt x="2802" y="13"/>
                </a:lnTo>
                <a:lnTo>
                  <a:pt x="2827" y="0"/>
                </a:lnTo>
                <a:lnTo>
                  <a:pt x="2853" y="13"/>
                </a:lnTo>
              </a:path>
            </a:pathLst>
          </a:custGeom>
          <a:noFill/>
          <a:ln w="14288"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FR" sz="1620"/>
          </a:p>
        </p:txBody>
      </p:sp>
      <p:graphicFrame>
        <p:nvGraphicFramePr>
          <p:cNvPr id="5" name="Object 23" hidden="1"/>
          <p:cNvGraphicFramePr>
            <a:graphicFrameLocks noChangeAspect="1"/>
          </p:cNvGraphicFramePr>
          <p:nvPr>
            <p:custDataLst>
              <p:tags r:id="rId2"/>
            </p:custDataLst>
          </p:nvPr>
        </p:nvGraphicFramePr>
        <p:xfrm>
          <a:off x="1430" y="1429"/>
          <a:ext cx="1428" cy="1428"/>
        </p:xfrm>
        <a:graphic>
          <a:graphicData uri="http://schemas.openxmlformats.org/presentationml/2006/ole">
            <mc:AlternateContent xmlns:mc="http://schemas.openxmlformats.org/markup-compatibility/2006">
              <mc:Choice xmlns:v="urn:schemas-microsoft-com:vml" Requires="v">
                <p:oleObj spid="_x0000_s12293" name="think-cell Slide" r:id="rId4" imgW="360" imgH="360" progId="TCLayout.ActiveDocument.1">
                  <p:embed/>
                </p:oleObj>
              </mc:Choice>
              <mc:Fallback>
                <p:oleObj name="think-cell Slide" r:id="rId4" imgW="360" imgH="360" progId="TCLayout.ActiveDocument.1">
                  <p:embed/>
                  <p:pic>
                    <p:nvPicPr>
                      <p:cNvPr id="5"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0" y="1429"/>
                        <a:ext cx="142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Freeform 24"/>
          <p:cNvSpPr>
            <a:spLocks/>
          </p:cNvSpPr>
          <p:nvPr/>
        </p:nvSpPr>
        <p:spPr bwMode="auto">
          <a:xfrm>
            <a:off x="4486275" y="495673"/>
            <a:ext cx="202883" cy="524242"/>
          </a:xfrm>
          <a:custGeom>
            <a:avLst/>
            <a:gdLst>
              <a:gd name="T0" fmla="*/ 142 w 142"/>
              <a:gd name="T1" fmla="*/ 0 h 367"/>
              <a:gd name="T2" fmla="*/ 0 w 142"/>
              <a:gd name="T3" fmla="*/ 80 h 367"/>
              <a:gd name="T4" fmla="*/ 0 w 142"/>
              <a:gd name="T5" fmla="*/ 367 h 367"/>
              <a:gd name="T6" fmla="*/ 142 w 142"/>
              <a:gd name="T7" fmla="*/ 287 h 367"/>
              <a:gd name="T8" fmla="*/ 142 w 142"/>
              <a:gd name="T9" fmla="*/ 220 h 367"/>
              <a:gd name="T10" fmla="*/ 62 w 142"/>
              <a:gd name="T11" fmla="*/ 262 h 367"/>
              <a:gd name="T12" fmla="*/ 62 w 142"/>
              <a:gd name="T13" fmla="*/ 209 h 367"/>
              <a:gd name="T14" fmla="*/ 142 w 142"/>
              <a:gd name="T15" fmla="*/ 167 h 367"/>
              <a:gd name="T16" fmla="*/ 142 w 142"/>
              <a:gd name="T17" fmla="*/ 120 h 367"/>
              <a:gd name="T18" fmla="*/ 64 w 142"/>
              <a:gd name="T19" fmla="*/ 162 h 367"/>
              <a:gd name="T20" fmla="*/ 64 w 142"/>
              <a:gd name="T21" fmla="*/ 111 h 367"/>
              <a:gd name="T22" fmla="*/ 142 w 142"/>
              <a:gd name="T23" fmla="*/ 69 h 367"/>
              <a:gd name="T24" fmla="*/ 142 w 142"/>
              <a:gd name="T25" fmla="*/ 0 h 3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2" h="367">
                <a:moveTo>
                  <a:pt x="142" y="0"/>
                </a:moveTo>
                <a:lnTo>
                  <a:pt x="0" y="80"/>
                </a:lnTo>
                <a:lnTo>
                  <a:pt x="0" y="367"/>
                </a:lnTo>
                <a:lnTo>
                  <a:pt x="142" y="287"/>
                </a:lnTo>
                <a:lnTo>
                  <a:pt x="142" y="220"/>
                </a:lnTo>
                <a:lnTo>
                  <a:pt x="62" y="262"/>
                </a:lnTo>
                <a:lnTo>
                  <a:pt x="62" y="209"/>
                </a:lnTo>
                <a:lnTo>
                  <a:pt x="142" y="167"/>
                </a:lnTo>
                <a:lnTo>
                  <a:pt x="142" y="120"/>
                </a:lnTo>
                <a:lnTo>
                  <a:pt x="64" y="162"/>
                </a:lnTo>
                <a:lnTo>
                  <a:pt x="64" y="111"/>
                </a:lnTo>
                <a:lnTo>
                  <a:pt x="142" y="69"/>
                </a:lnTo>
                <a:lnTo>
                  <a:pt x="14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7" name="Freeform 25"/>
          <p:cNvSpPr>
            <a:spLocks/>
          </p:cNvSpPr>
          <p:nvPr/>
        </p:nvSpPr>
        <p:spPr bwMode="auto">
          <a:xfrm>
            <a:off x="4486275" y="495673"/>
            <a:ext cx="202883" cy="524242"/>
          </a:xfrm>
          <a:custGeom>
            <a:avLst/>
            <a:gdLst>
              <a:gd name="T0" fmla="*/ 142 w 142"/>
              <a:gd name="T1" fmla="*/ 0 h 367"/>
              <a:gd name="T2" fmla="*/ 0 w 142"/>
              <a:gd name="T3" fmla="*/ 80 h 367"/>
              <a:gd name="T4" fmla="*/ 0 w 142"/>
              <a:gd name="T5" fmla="*/ 367 h 367"/>
              <a:gd name="T6" fmla="*/ 142 w 142"/>
              <a:gd name="T7" fmla="*/ 287 h 367"/>
              <a:gd name="T8" fmla="*/ 142 w 142"/>
              <a:gd name="T9" fmla="*/ 220 h 367"/>
              <a:gd name="T10" fmla="*/ 62 w 142"/>
              <a:gd name="T11" fmla="*/ 262 h 367"/>
              <a:gd name="T12" fmla="*/ 62 w 142"/>
              <a:gd name="T13" fmla="*/ 209 h 367"/>
              <a:gd name="T14" fmla="*/ 142 w 142"/>
              <a:gd name="T15" fmla="*/ 167 h 367"/>
              <a:gd name="T16" fmla="*/ 142 w 142"/>
              <a:gd name="T17" fmla="*/ 120 h 367"/>
              <a:gd name="T18" fmla="*/ 64 w 142"/>
              <a:gd name="T19" fmla="*/ 162 h 367"/>
              <a:gd name="T20" fmla="*/ 64 w 142"/>
              <a:gd name="T21" fmla="*/ 111 h 367"/>
              <a:gd name="T22" fmla="*/ 142 w 142"/>
              <a:gd name="T23" fmla="*/ 69 h 36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2" h="367">
                <a:moveTo>
                  <a:pt x="142" y="0"/>
                </a:moveTo>
                <a:lnTo>
                  <a:pt x="0" y="80"/>
                </a:lnTo>
                <a:lnTo>
                  <a:pt x="0" y="367"/>
                </a:lnTo>
                <a:lnTo>
                  <a:pt x="142" y="287"/>
                </a:lnTo>
                <a:lnTo>
                  <a:pt x="142" y="220"/>
                </a:lnTo>
                <a:lnTo>
                  <a:pt x="62" y="262"/>
                </a:lnTo>
                <a:lnTo>
                  <a:pt x="62" y="209"/>
                </a:lnTo>
                <a:lnTo>
                  <a:pt x="142" y="167"/>
                </a:lnTo>
                <a:lnTo>
                  <a:pt x="142" y="120"/>
                </a:lnTo>
                <a:lnTo>
                  <a:pt x="64" y="162"/>
                </a:lnTo>
                <a:lnTo>
                  <a:pt x="64" y="111"/>
                </a:lnTo>
                <a:lnTo>
                  <a:pt x="142"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8" name="Freeform 26"/>
          <p:cNvSpPr>
            <a:spLocks/>
          </p:cNvSpPr>
          <p:nvPr/>
        </p:nvSpPr>
        <p:spPr bwMode="auto">
          <a:xfrm>
            <a:off x="4251960" y="618521"/>
            <a:ext cx="208598" cy="527098"/>
          </a:xfrm>
          <a:custGeom>
            <a:avLst/>
            <a:gdLst>
              <a:gd name="T0" fmla="*/ 146 w 146"/>
              <a:gd name="T1" fmla="*/ 0 h 369"/>
              <a:gd name="T2" fmla="*/ 0 w 146"/>
              <a:gd name="T3" fmla="*/ 81 h 369"/>
              <a:gd name="T4" fmla="*/ 0 w 146"/>
              <a:gd name="T5" fmla="*/ 369 h 369"/>
              <a:gd name="T6" fmla="*/ 66 w 146"/>
              <a:gd name="T7" fmla="*/ 338 h 369"/>
              <a:gd name="T8" fmla="*/ 66 w 146"/>
              <a:gd name="T9" fmla="*/ 212 h 369"/>
              <a:gd name="T10" fmla="*/ 146 w 146"/>
              <a:gd name="T11" fmla="*/ 167 h 369"/>
              <a:gd name="T12" fmla="*/ 146 w 146"/>
              <a:gd name="T13" fmla="*/ 121 h 369"/>
              <a:gd name="T14" fmla="*/ 64 w 146"/>
              <a:gd name="T15" fmla="*/ 165 h 369"/>
              <a:gd name="T16" fmla="*/ 64 w 146"/>
              <a:gd name="T17" fmla="*/ 114 h 369"/>
              <a:gd name="T18" fmla="*/ 146 w 146"/>
              <a:gd name="T19" fmla="*/ 69 h 369"/>
              <a:gd name="T20" fmla="*/ 146 w 146"/>
              <a:gd name="T21" fmla="*/ 0 h 36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6" h="369">
                <a:moveTo>
                  <a:pt x="146" y="0"/>
                </a:moveTo>
                <a:lnTo>
                  <a:pt x="0" y="81"/>
                </a:lnTo>
                <a:lnTo>
                  <a:pt x="0" y="369"/>
                </a:lnTo>
                <a:lnTo>
                  <a:pt x="66" y="338"/>
                </a:lnTo>
                <a:lnTo>
                  <a:pt x="66" y="212"/>
                </a:lnTo>
                <a:lnTo>
                  <a:pt x="146" y="167"/>
                </a:lnTo>
                <a:lnTo>
                  <a:pt x="146" y="121"/>
                </a:lnTo>
                <a:lnTo>
                  <a:pt x="64" y="165"/>
                </a:lnTo>
                <a:lnTo>
                  <a:pt x="64" y="114"/>
                </a:lnTo>
                <a:lnTo>
                  <a:pt x="146" y="69"/>
                </a:lnTo>
                <a:lnTo>
                  <a:pt x="1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9" name="Freeform 27"/>
          <p:cNvSpPr>
            <a:spLocks/>
          </p:cNvSpPr>
          <p:nvPr/>
        </p:nvSpPr>
        <p:spPr bwMode="auto">
          <a:xfrm>
            <a:off x="4251960" y="618521"/>
            <a:ext cx="208598" cy="527098"/>
          </a:xfrm>
          <a:custGeom>
            <a:avLst/>
            <a:gdLst>
              <a:gd name="T0" fmla="*/ 146 w 146"/>
              <a:gd name="T1" fmla="*/ 0 h 369"/>
              <a:gd name="T2" fmla="*/ 0 w 146"/>
              <a:gd name="T3" fmla="*/ 81 h 369"/>
              <a:gd name="T4" fmla="*/ 0 w 146"/>
              <a:gd name="T5" fmla="*/ 369 h 369"/>
              <a:gd name="T6" fmla="*/ 66 w 146"/>
              <a:gd name="T7" fmla="*/ 338 h 369"/>
              <a:gd name="T8" fmla="*/ 66 w 146"/>
              <a:gd name="T9" fmla="*/ 212 h 369"/>
              <a:gd name="T10" fmla="*/ 146 w 146"/>
              <a:gd name="T11" fmla="*/ 167 h 369"/>
              <a:gd name="T12" fmla="*/ 146 w 146"/>
              <a:gd name="T13" fmla="*/ 121 h 369"/>
              <a:gd name="T14" fmla="*/ 64 w 146"/>
              <a:gd name="T15" fmla="*/ 165 h 369"/>
              <a:gd name="T16" fmla="*/ 64 w 146"/>
              <a:gd name="T17" fmla="*/ 114 h 369"/>
              <a:gd name="T18" fmla="*/ 146 w 146"/>
              <a:gd name="T19" fmla="*/ 69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6" h="369">
                <a:moveTo>
                  <a:pt x="146" y="0"/>
                </a:moveTo>
                <a:lnTo>
                  <a:pt x="0" y="81"/>
                </a:lnTo>
                <a:lnTo>
                  <a:pt x="0" y="369"/>
                </a:lnTo>
                <a:lnTo>
                  <a:pt x="66" y="338"/>
                </a:lnTo>
                <a:lnTo>
                  <a:pt x="66" y="212"/>
                </a:lnTo>
                <a:lnTo>
                  <a:pt x="146" y="167"/>
                </a:lnTo>
                <a:lnTo>
                  <a:pt x="146" y="121"/>
                </a:lnTo>
                <a:lnTo>
                  <a:pt x="64" y="165"/>
                </a:lnTo>
                <a:lnTo>
                  <a:pt x="64" y="114"/>
                </a:lnTo>
                <a:lnTo>
                  <a:pt x="14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0" name="Freeform 28"/>
          <p:cNvSpPr>
            <a:spLocks/>
          </p:cNvSpPr>
          <p:nvPr/>
        </p:nvSpPr>
        <p:spPr bwMode="auto">
          <a:xfrm>
            <a:off x="3994785" y="752795"/>
            <a:ext cx="237173" cy="459962"/>
          </a:xfrm>
          <a:custGeom>
            <a:avLst/>
            <a:gdLst>
              <a:gd name="T0" fmla="*/ 71 w 75"/>
              <a:gd name="T1" fmla="*/ 0 h 145"/>
              <a:gd name="T2" fmla="*/ 35 w 75"/>
              <a:gd name="T3" fmla="*/ 20 h 145"/>
              <a:gd name="T4" fmla="*/ 12 w 75"/>
              <a:gd name="T5" fmla="*/ 39 h 145"/>
              <a:gd name="T6" fmla="*/ 1 w 75"/>
              <a:gd name="T7" fmla="*/ 68 h 145"/>
              <a:gd name="T8" fmla="*/ 3 w 75"/>
              <a:gd name="T9" fmla="*/ 105 h 145"/>
              <a:gd name="T10" fmla="*/ 16 w 75"/>
              <a:gd name="T11" fmla="*/ 135 h 145"/>
              <a:gd name="T12" fmla="*/ 33 w 75"/>
              <a:gd name="T13" fmla="*/ 144 h 145"/>
              <a:gd name="T14" fmla="*/ 54 w 75"/>
              <a:gd name="T15" fmla="*/ 139 h 145"/>
              <a:gd name="T16" fmla="*/ 75 w 75"/>
              <a:gd name="T17" fmla="*/ 128 h 145"/>
              <a:gd name="T18" fmla="*/ 75 w 75"/>
              <a:gd name="T19" fmla="*/ 97 h 145"/>
              <a:gd name="T20" fmla="*/ 52 w 75"/>
              <a:gd name="T21" fmla="*/ 110 h 145"/>
              <a:gd name="T22" fmla="*/ 38 w 75"/>
              <a:gd name="T23" fmla="*/ 114 h 145"/>
              <a:gd name="T24" fmla="*/ 30 w 75"/>
              <a:gd name="T25" fmla="*/ 108 h 145"/>
              <a:gd name="T26" fmla="*/ 26 w 75"/>
              <a:gd name="T27" fmla="*/ 82 h 145"/>
              <a:gd name="T28" fmla="*/ 30 w 75"/>
              <a:gd name="T29" fmla="*/ 60 h 145"/>
              <a:gd name="T30" fmla="*/ 46 w 75"/>
              <a:gd name="T31" fmla="*/ 45 h 145"/>
              <a:gd name="T32" fmla="*/ 61 w 75"/>
              <a:gd name="T33" fmla="*/ 36 h 145"/>
              <a:gd name="T34" fmla="*/ 71 w 75"/>
              <a:gd name="T35" fmla="*/ 30 h 1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5" h="145">
                <a:moveTo>
                  <a:pt x="71" y="0"/>
                </a:moveTo>
                <a:cubicBezTo>
                  <a:pt x="71" y="0"/>
                  <a:pt x="40" y="16"/>
                  <a:pt x="35" y="20"/>
                </a:cubicBezTo>
                <a:cubicBezTo>
                  <a:pt x="29" y="23"/>
                  <a:pt x="19" y="30"/>
                  <a:pt x="12" y="39"/>
                </a:cubicBezTo>
                <a:cubicBezTo>
                  <a:pt x="4" y="50"/>
                  <a:pt x="2" y="58"/>
                  <a:pt x="1" y="68"/>
                </a:cubicBezTo>
                <a:cubicBezTo>
                  <a:pt x="0" y="81"/>
                  <a:pt x="0" y="90"/>
                  <a:pt x="3" y="105"/>
                </a:cubicBezTo>
                <a:cubicBezTo>
                  <a:pt x="5" y="116"/>
                  <a:pt x="11" y="130"/>
                  <a:pt x="16" y="135"/>
                </a:cubicBezTo>
                <a:cubicBezTo>
                  <a:pt x="23" y="141"/>
                  <a:pt x="28" y="143"/>
                  <a:pt x="33" y="144"/>
                </a:cubicBezTo>
                <a:cubicBezTo>
                  <a:pt x="41" y="145"/>
                  <a:pt x="54" y="139"/>
                  <a:pt x="54" y="139"/>
                </a:cubicBezTo>
                <a:cubicBezTo>
                  <a:pt x="75" y="128"/>
                  <a:pt x="75" y="128"/>
                  <a:pt x="75" y="128"/>
                </a:cubicBezTo>
                <a:cubicBezTo>
                  <a:pt x="75" y="97"/>
                  <a:pt x="75" y="97"/>
                  <a:pt x="75" y="97"/>
                </a:cubicBezTo>
                <a:cubicBezTo>
                  <a:pt x="75" y="97"/>
                  <a:pt x="55" y="108"/>
                  <a:pt x="52" y="110"/>
                </a:cubicBezTo>
                <a:cubicBezTo>
                  <a:pt x="49" y="112"/>
                  <a:pt x="42" y="114"/>
                  <a:pt x="38" y="114"/>
                </a:cubicBezTo>
                <a:cubicBezTo>
                  <a:pt x="35" y="114"/>
                  <a:pt x="32" y="113"/>
                  <a:pt x="30" y="108"/>
                </a:cubicBezTo>
                <a:cubicBezTo>
                  <a:pt x="28" y="103"/>
                  <a:pt x="26" y="90"/>
                  <a:pt x="26" y="82"/>
                </a:cubicBezTo>
                <a:cubicBezTo>
                  <a:pt x="26" y="74"/>
                  <a:pt x="27" y="66"/>
                  <a:pt x="30" y="60"/>
                </a:cubicBezTo>
                <a:cubicBezTo>
                  <a:pt x="35" y="52"/>
                  <a:pt x="41" y="48"/>
                  <a:pt x="46" y="45"/>
                </a:cubicBezTo>
                <a:cubicBezTo>
                  <a:pt x="52" y="40"/>
                  <a:pt x="61" y="36"/>
                  <a:pt x="61" y="36"/>
                </a:cubicBezTo>
                <a:cubicBezTo>
                  <a:pt x="71" y="30"/>
                  <a:pt x="71" y="30"/>
                  <a:pt x="71" y="3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1" name="Freeform 29"/>
          <p:cNvSpPr>
            <a:spLocks/>
          </p:cNvSpPr>
          <p:nvPr/>
        </p:nvSpPr>
        <p:spPr bwMode="auto">
          <a:xfrm>
            <a:off x="4832033" y="755652"/>
            <a:ext cx="238602" cy="457105"/>
          </a:xfrm>
          <a:custGeom>
            <a:avLst/>
            <a:gdLst>
              <a:gd name="T0" fmla="*/ 71 w 75"/>
              <a:gd name="T1" fmla="*/ 0 h 144"/>
              <a:gd name="T2" fmla="*/ 35 w 75"/>
              <a:gd name="T3" fmla="*/ 19 h 144"/>
              <a:gd name="T4" fmla="*/ 12 w 75"/>
              <a:gd name="T5" fmla="*/ 38 h 144"/>
              <a:gd name="T6" fmla="*/ 1 w 75"/>
              <a:gd name="T7" fmla="*/ 68 h 144"/>
              <a:gd name="T8" fmla="*/ 3 w 75"/>
              <a:gd name="T9" fmla="*/ 105 h 144"/>
              <a:gd name="T10" fmla="*/ 16 w 75"/>
              <a:gd name="T11" fmla="*/ 135 h 144"/>
              <a:gd name="T12" fmla="*/ 33 w 75"/>
              <a:gd name="T13" fmla="*/ 144 h 144"/>
              <a:gd name="T14" fmla="*/ 54 w 75"/>
              <a:gd name="T15" fmla="*/ 138 h 144"/>
              <a:gd name="T16" fmla="*/ 75 w 75"/>
              <a:gd name="T17" fmla="*/ 128 h 144"/>
              <a:gd name="T18" fmla="*/ 75 w 75"/>
              <a:gd name="T19" fmla="*/ 97 h 144"/>
              <a:gd name="T20" fmla="*/ 52 w 75"/>
              <a:gd name="T21" fmla="*/ 110 h 144"/>
              <a:gd name="T22" fmla="*/ 38 w 75"/>
              <a:gd name="T23" fmla="*/ 114 h 144"/>
              <a:gd name="T24" fmla="*/ 30 w 75"/>
              <a:gd name="T25" fmla="*/ 108 h 144"/>
              <a:gd name="T26" fmla="*/ 25 w 75"/>
              <a:gd name="T27" fmla="*/ 81 h 144"/>
              <a:gd name="T28" fmla="*/ 30 w 75"/>
              <a:gd name="T29" fmla="*/ 60 h 144"/>
              <a:gd name="T30" fmla="*/ 46 w 75"/>
              <a:gd name="T31" fmla="*/ 44 h 144"/>
              <a:gd name="T32" fmla="*/ 61 w 75"/>
              <a:gd name="T33" fmla="*/ 35 h 144"/>
              <a:gd name="T34" fmla="*/ 71 w 75"/>
              <a:gd name="T35" fmla="*/ 29 h 1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5" h="144">
                <a:moveTo>
                  <a:pt x="71" y="0"/>
                </a:moveTo>
                <a:cubicBezTo>
                  <a:pt x="71" y="0"/>
                  <a:pt x="40" y="16"/>
                  <a:pt x="35" y="19"/>
                </a:cubicBezTo>
                <a:cubicBezTo>
                  <a:pt x="29" y="23"/>
                  <a:pt x="19" y="30"/>
                  <a:pt x="12" y="38"/>
                </a:cubicBezTo>
                <a:cubicBezTo>
                  <a:pt x="4" y="50"/>
                  <a:pt x="2" y="58"/>
                  <a:pt x="1" y="68"/>
                </a:cubicBezTo>
                <a:cubicBezTo>
                  <a:pt x="0" y="81"/>
                  <a:pt x="0" y="90"/>
                  <a:pt x="3" y="105"/>
                </a:cubicBezTo>
                <a:cubicBezTo>
                  <a:pt x="5" y="116"/>
                  <a:pt x="11" y="130"/>
                  <a:pt x="16" y="135"/>
                </a:cubicBezTo>
                <a:cubicBezTo>
                  <a:pt x="23" y="141"/>
                  <a:pt x="28" y="143"/>
                  <a:pt x="33" y="144"/>
                </a:cubicBezTo>
                <a:cubicBezTo>
                  <a:pt x="40" y="144"/>
                  <a:pt x="54" y="138"/>
                  <a:pt x="54" y="138"/>
                </a:cubicBezTo>
                <a:cubicBezTo>
                  <a:pt x="75" y="128"/>
                  <a:pt x="75" y="128"/>
                  <a:pt x="75" y="128"/>
                </a:cubicBezTo>
                <a:cubicBezTo>
                  <a:pt x="75" y="97"/>
                  <a:pt x="75" y="97"/>
                  <a:pt x="75" y="97"/>
                </a:cubicBezTo>
                <a:cubicBezTo>
                  <a:pt x="75" y="97"/>
                  <a:pt x="55" y="108"/>
                  <a:pt x="52" y="110"/>
                </a:cubicBezTo>
                <a:cubicBezTo>
                  <a:pt x="48" y="111"/>
                  <a:pt x="41" y="114"/>
                  <a:pt x="38" y="114"/>
                </a:cubicBezTo>
                <a:cubicBezTo>
                  <a:pt x="34" y="114"/>
                  <a:pt x="32" y="113"/>
                  <a:pt x="30" y="108"/>
                </a:cubicBezTo>
                <a:cubicBezTo>
                  <a:pt x="28" y="103"/>
                  <a:pt x="25" y="89"/>
                  <a:pt x="25" y="81"/>
                </a:cubicBezTo>
                <a:cubicBezTo>
                  <a:pt x="25" y="74"/>
                  <a:pt x="27" y="65"/>
                  <a:pt x="30" y="60"/>
                </a:cubicBezTo>
                <a:cubicBezTo>
                  <a:pt x="35" y="52"/>
                  <a:pt x="41" y="47"/>
                  <a:pt x="46" y="44"/>
                </a:cubicBezTo>
                <a:cubicBezTo>
                  <a:pt x="52" y="40"/>
                  <a:pt x="61" y="35"/>
                  <a:pt x="61" y="35"/>
                </a:cubicBezTo>
                <a:cubicBezTo>
                  <a:pt x="71" y="29"/>
                  <a:pt x="71" y="29"/>
                  <a:pt x="71" y="2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2" name="Freeform 30"/>
          <p:cNvSpPr>
            <a:spLocks/>
          </p:cNvSpPr>
          <p:nvPr/>
        </p:nvSpPr>
        <p:spPr bwMode="auto">
          <a:xfrm>
            <a:off x="4597718" y="892783"/>
            <a:ext cx="237173" cy="459962"/>
          </a:xfrm>
          <a:custGeom>
            <a:avLst/>
            <a:gdLst>
              <a:gd name="T0" fmla="*/ 71 w 75"/>
              <a:gd name="T1" fmla="*/ 0 h 145"/>
              <a:gd name="T2" fmla="*/ 35 w 75"/>
              <a:gd name="T3" fmla="*/ 20 h 145"/>
              <a:gd name="T4" fmla="*/ 12 w 75"/>
              <a:gd name="T5" fmla="*/ 39 h 145"/>
              <a:gd name="T6" fmla="*/ 1 w 75"/>
              <a:gd name="T7" fmla="*/ 68 h 145"/>
              <a:gd name="T8" fmla="*/ 3 w 75"/>
              <a:gd name="T9" fmla="*/ 105 h 145"/>
              <a:gd name="T10" fmla="*/ 16 w 75"/>
              <a:gd name="T11" fmla="*/ 135 h 145"/>
              <a:gd name="T12" fmla="*/ 33 w 75"/>
              <a:gd name="T13" fmla="*/ 144 h 145"/>
              <a:gd name="T14" fmla="*/ 54 w 75"/>
              <a:gd name="T15" fmla="*/ 139 h 145"/>
              <a:gd name="T16" fmla="*/ 75 w 75"/>
              <a:gd name="T17" fmla="*/ 128 h 145"/>
              <a:gd name="T18" fmla="*/ 75 w 75"/>
              <a:gd name="T19" fmla="*/ 62 h 145"/>
              <a:gd name="T20" fmla="*/ 49 w 75"/>
              <a:gd name="T21" fmla="*/ 76 h 145"/>
              <a:gd name="T22" fmla="*/ 49 w 75"/>
              <a:gd name="T23" fmla="*/ 113 h 145"/>
              <a:gd name="T24" fmla="*/ 40 w 75"/>
              <a:gd name="T25" fmla="*/ 116 h 145"/>
              <a:gd name="T26" fmla="*/ 30 w 75"/>
              <a:gd name="T27" fmla="*/ 109 h 145"/>
              <a:gd name="T28" fmla="*/ 26 w 75"/>
              <a:gd name="T29" fmla="*/ 82 h 145"/>
              <a:gd name="T30" fmla="*/ 30 w 75"/>
              <a:gd name="T31" fmla="*/ 60 h 145"/>
              <a:gd name="T32" fmla="*/ 46 w 75"/>
              <a:gd name="T33" fmla="*/ 45 h 145"/>
              <a:gd name="T34" fmla="*/ 61 w 75"/>
              <a:gd name="T35" fmla="*/ 36 h 145"/>
              <a:gd name="T36" fmla="*/ 71 w 75"/>
              <a:gd name="T37" fmla="*/ 30 h 1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5" h="145">
                <a:moveTo>
                  <a:pt x="71" y="0"/>
                </a:moveTo>
                <a:cubicBezTo>
                  <a:pt x="71" y="0"/>
                  <a:pt x="40" y="17"/>
                  <a:pt x="35" y="20"/>
                </a:cubicBezTo>
                <a:cubicBezTo>
                  <a:pt x="29" y="23"/>
                  <a:pt x="19" y="31"/>
                  <a:pt x="12" y="39"/>
                </a:cubicBezTo>
                <a:cubicBezTo>
                  <a:pt x="4" y="50"/>
                  <a:pt x="2" y="58"/>
                  <a:pt x="1" y="68"/>
                </a:cubicBezTo>
                <a:cubicBezTo>
                  <a:pt x="0" y="81"/>
                  <a:pt x="0" y="91"/>
                  <a:pt x="3" y="105"/>
                </a:cubicBezTo>
                <a:cubicBezTo>
                  <a:pt x="5" y="117"/>
                  <a:pt x="11" y="131"/>
                  <a:pt x="16" y="135"/>
                </a:cubicBezTo>
                <a:cubicBezTo>
                  <a:pt x="23" y="141"/>
                  <a:pt x="28" y="144"/>
                  <a:pt x="33" y="144"/>
                </a:cubicBezTo>
                <a:cubicBezTo>
                  <a:pt x="40" y="145"/>
                  <a:pt x="54" y="139"/>
                  <a:pt x="54" y="139"/>
                </a:cubicBezTo>
                <a:cubicBezTo>
                  <a:pt x="75" y="128"/>
                  <a:pt x="75" y="128"/>
                  <a:pt x="75" y="128"/>
                </a:cubicBezTo>
                <a:cubicBezTo>
                  <a:pt x="75" y="62"/>
                  <a:pt x="75" y="62"/>
                  <a:pt x="75" y="62"/>
                </a:cubicBezTo>
                <a:cubicBezTo>
                  <a:pt x="49" y="76"/>
                  <a:pt x="49" y="76"/>
                  <a:pt x="49" y="76"/>
                </a:cubicBezTo>
                <a:cubicBezTo>
                  <a:pt x="49" y="76"/>
                  <a:pt x="49" y="112"/>
                  <a:pt x="49" y="113"/>
                </a:cubicBezTo>
                <a:cubicBezTo>
                  <a:pt x="45" y="114"/>
                  <a:pt x="43" y="116"/>
                  <a:pt x="40" y="116"/>
                </a:cubicBezTo>
                <a:cubicBezTo>
                  <a:pt x="36" y="116"/>
                  <a:pt x="32" y="114"/>
                  <a:pt x="30" y="109"/>
                </a:cubicBezTo>
                <a:cubicBezTo>
                  <a:pt x="28" y="103"/>
                  <a:pt x="26" y="90"/>
                  <a:pt x="26" y="82"/>
                </a:cubicBezTo>
                <a:cubicBezTo>
                  <a:pt x="26" y="74"/>
                  <a:pt x="27" y="66"/>
                  <a:pt x="30" y="60"/>
                </a:cubicBezTo>
                <a:cubicBezTo>
                  <a:pt x="35" y="52"/>
                  <a:pt x="41" y="48"/>
                  <a:pt x="46" y="45"/>
                </a:cubicBezTo>
                <a:cubicBezTo>
                  <a:pt x="52" y="41"/>
                  <a:pt x="61" y="36"/>
                  <a:pt x="61" y="36"/>
                </a:cubicBezTo>
                <a:cubicBezTo>
                  <a:pt x="71" y="30"/>
                  <a:pt x="71" y="30"/>
                  <a:pt x="71" y="3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3" name="Freeform 31"/>
          <p:cNvSpPr>
            <a:spLocks/>
          </p:cNvSpPr>
          <p:nvPr/>
        </p:nvSpPr>
        <p:spPr bwMode="auto">
          <a:xfrm>
            <a:off x="4361974" y="1009917"/>
            <a:ext cx="238601" cy="459962"/>
          </a:xfrm>
          <a:custGeom>
            <a:avLst/>
            <a:gdLst>
              <a:gd name="T0" fmla="*/ 71 w 75"/>
              <a:gd name="T1" fmla="*/ 0 h 145"/>
              <a:gd name="T2" fmla="*/ 34 w 75"/>
              <a:gd name="T3" fmla="*/ 20 h 145"/>
              <a:gd name="T4" fmla="*/ 12 w 75"/>
              <a:gd name="T5" fmla="*/ 39 h 145"/>
              <a:gd name="T6" fmla="*/ 1 w 75"/>
              <a:gd name="T7" fmla="*/ 68 h 145"/>
              <a:gd name="T8" fmla="*/ 2 w 75"/>
              <a:gd name="T9" fmla="*/ 106 h 145"/>
              <a:gd name="T10" fmla="*/ 16 w 75"/>
              <a:gd name="T11" fmla="*/ 135 h 145"/>
              <a:gd name="T12" fmla="*/ 33 w 75"/>
              <a:gd name="T13" fmla="*/ 144 h 145"/>
              <a:gd name="T14" fmla="*/ 54 w 75"/>
              <a:gd name="T15" fmla="*/ 139 h 145"/>
              <a:gd name="T16" fmla="*/ 75 w 75"/>
              <a:gd name="T17" fmla="*/ 128 h 145"/>
              <a:gd name="T18" fmla="*/ 75 w 75"/>
              <a:gd name="T19" fmla="*/ 98 h 145"/>
              <a:gd name="T20" fmla="*/ 51 w 75"/>
              <a:gd name="T21" fmla="*/ 110 h 145"/>
              <a:gd name="T22" fmla="*/ 38 w 75"/>
              <a:gd name="T23" fmla="*/ 115 h 145"/>
              <a:gd name="T24" fmla="*/ 30 w 75"/>
              <a:gd name="T25" fmla="*/ 109 h 145"/>
              <a:gd name="T26" fmla="*/ 25 w 75"/>
              <a:gd name="T27" fmla="*/ 82 h 145"/>
              <a:gd name="T28" fmla="*/ 30 w 75"/>
              <a:gd name="T29" fmla="*/ 60 h 145"/>
              <a:gd name="T30" fmla="*/ 45 w 75"/>
              <a:gd name="T31" fmla="*/ 45 h 145"/>
              <a:gd name="T32" fmla="*/ 60 w 75"/>
              <a:gd name="T33" fmla="*/ 36 h 145"/>
              <a:gd name="T34" fmla="*/ 71 w 75"/>
              <a:gd name="T35" fmla="*/ 30 h 1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5" h="145">
                <a:moveTo>
                  <a:pt x="71" y="0"/>
                </a:moveTo>
                <a:cubicBezTo>
                  <a:pt x="71" y="0"/>
                  <a:pt x="40" y="17"/>
                  <a:pt x="34" y="20"/>
                </a:cubicBezTo>
                <a:cubicBezTo>
                  <a:pt x="29" y="23"/>
                  <a:pt x="18" y="31"/>
                  <a:pt x="12" y="39"/>
                </a:cubicBezTo>
                <a:cubicBezTo>
                  <a:pt x="3" y="50"/>
                  <a:pt x="2" y="58"/>
                  <a:pt x="1" y="68"/>
                </a:cubicBezTo>
                <a:cubicBezTo>
                  <a:pt x="0" y="81"/>
                  <a:pt x="0" y="91"/>
                  <a:pt x="2" y="106"/>
                </a:cubicBezTo>
                <a:cubicBezTo>
                  <a:pt x="4" y="117"/>
                  <a:pt x="11" y="131"/>
                  <a:pt x="16" y="135"/>
                </a:cubicBezTo>
                <a:cubicBezTo>
                  <a:pt x="23" y="142"/>
                  <a:pt x="27" y="144"/>
                  <a:pt x="33" y="144"/>
                </a:cubicBezTo>
                <a:cubicBezTo>
                  <a:pt x="40" y="145"/>
                  <a:pt x="54" y="139"/>
                  <a:pt x="54" y="139"/>
                </a:cubicBezTo>
                <a:cubicBezTo>
                  <a:pt x="75" y="128"/>
                  <a:pt x="75" y="128"/>
                  <a:pt x="75" y="128"/>
                </a:cubicBezTo>
                <a:cubicBezTo>
                  <a:pt x="75" y="98"/>
                  <a:pt x="75" y="98"/>
                  <a:pt x="75" y="98"/>
                </a:cubicBezTo>
                <a:cubicBezTo>
                  <a:pt x="75" y="98"/>
                  <a:pt x="55" y="109"/>
                  <a:pt x="51" y="110"/>
                </a:cubicBezTo>
                <a:cubicBezTo>
                  <a:pt x="48" y="112"/>
                  <a:pt x="41" y="115"/>
                  <a:pt x="38" y="115"/>
                </a:cubicBezTo>
                <a:cubicBezTo>
                  <a:pt x="34" y="115"/>
                  <a:pt x="32" y="114"/>
                  <a:pt x="30" y="109"/>
                </a:cubicBezTo>
                <a:cubicBezTo>
                  <a:pt x="27" y="103"/>
                  <a:pt x="25" y="90"/>
                  <a:pt x="25" y="82"/>
                </a:cubicBezTo>
                <a:cubicBezTo>
                  <a:pt x="25" y="74"/>
                  <a:pt x="27" y="66"/>
                  <a:pt x="30" y="60"/>
                </a:cubicBezTo>
                <a:cubicBezTo>
                  <a:pt x="34" y="52"/>
                  <a:pt x="41" y="48"/>
                  <a:pt x="45" y="45"/>
                </a:cubicBezTo>
                <a:cubicBezTo>
                  <a:pt x="52" y="41"/>
                  <a:pt x="60" y="36"/>
                  <a:pt x="60" y="36"/>
                </a:cubicBezTo>
                <a:cubicBezTo>
                  <a:pt x="71" y="30"/>
                  <a:pt x="71" y="30"/>
                  <a:pt x="71" y="3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4" name="Freeform 32"/>
          <p:cNvSpPr>
            <a:spLocks/>
          </p:cNvSpPr>
          <p:nvPr/>
        </p:nvSpPr>
        <p:spPr bwMode="auto">
          <a:xfrm>
            <a:off x="4406265" y="1251325"/>
            <a:ext cx="674370" cy="392825"/>
          </a:xfrm>
          <a:custGeom>
            <a:avLst/>
            <a:gdLst>
              <a:gd name="T0" fmla="*/ 0 w 472"/>
              <a:gd name="T1" fmla="*/ 253 h 275"/>
              <a:gd name="T2" fmla="*/ 32 w 472"/>
              <a:gd name="T3" fmla="*/ 275 h 275"/>
              <a:gd name="T4" fmla="*/ 472 w 472"/>
              <a:gd name="T5" fmla="*/ 38 h 275"/>
              <a:gd name="T6" fmla="*/ 472 w 472"/>
              <a:gd name="T7" fmla="*/ 0 h 275"/>
              <a:gd name="T8" fmla="*/ 0 w 472"/>
              <a:gd name="T9" fmla="*/ 253 h 2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2" h="275">
                <a:moveTo>
                  <a:pt x="0" y="253"/>
                </a:moveTo>
                <a:lnTo>
                  <a:pt x="32" y="275"/>
                </a:lnTo>
                <a:lnTo>
                  <a:pt x="472" y="38"/>
                </a:lnTo>
                <a:lnTo>
                  <a:pt x="472" y="0"/>
                </a:lnTo>
                <a:lnTo>
                  <a:pt x="0" y="2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5" name="Freeform 33"/>
          <p:cNvSpPr>
            <a:spLocks/>
          </p:cNvSpPr>
          <p:nvPr/>
        </p:nvSpPr>
        <p:spPr bwMode="auto">
          <a:xfrm>
            <a:off x="4406265" y="1251325"/>
            <a:ext cx="674370" cy="392825"/>
          </a:xfrm>
          <a:custGeom>
            <a:avLst/>
            <a:gdLst>
              <a:gd name="T0" fmla="*/ 0 w 472"/>
              <a:gd name="T1" fmla="*/ 253 h 275"/>
              <a:gd name="T2" fmla="*/ 32 w 472"/>
              <a:gd name="T3" fmla="*/ 275 h 275"/>
              <a:gd name="T4" fmla="*/ 472 w 472"/>
              <a:gd name="T5" fmla="*/ 38 h 275"/>
              <a:gd name="T6" fmla="*/ 472 w 472"/>
              <a:gd name="T7" fmla="*/ 0 h 2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2" h="275">
                <a:moveTo>
                  <a:pt x="0" y="253"/>
                </a:moveTo>
                <a:lnTo>
                  <a:pt x="32" y="275"/>
                </a:lnTo>
                <a:lnTo>
                  <a:pt x="472" y="38"/>
                </a:lnTo>
                <a:lnTo>
                  <a:pt x="47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6" name="Freeform 34"/>
          <p:cNvSpPr>
            <a:spLocks/>
          </p:cNvSpPr>
          <p:nvPr/>
        </p:nvSpPr>
        <p:spPr bwMode="auto">
          <a:xfrm>
            <a:off x="4470559" y="1324176"/>
            <a:ext cx="610076" cy="358541"/>
          </a:xfrm>
          <a:custGeom>
            <a:avLst/>
            <a:gdLst>
              <a:gd name="T0" fmla="*/ 0 w 427"/>
              <a:gd name="T1" fmla="*/ 231 h 251"/>
              <a:gd name="T2" fmla="*/ 27 w 427"/>
              <a:gd name="T3" fmla="*/ 251 h 251"/>
              <a:gd name="T4" fmla="*/ 427 w 427"/>
              <a:gd name="T5" fmla="*/ 33 h 251"/>
              <a:gd name="T6" fmla="*/ 427 w 427"/>
              <a:gd name="T7" fmla="*/ 0 h 251"/>
              <a:gd name="T8" fmla="*/ 0 w 427"/>
              <a:gd name="T9" fmla="*/ 231 h 2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7" h="251">
                <a:moveTo>
                  <a:pt x="0" y="231"/>
                </a:moveTo>
                <a:lnTo>
                  <a:pt x="27" y="251"/>
                </a:lnTo>
                <a:lnTo>
                  <a:pt x="427" y="33"/>
                </a:lnTo>
                <a:lnTo>
                  <a:pt x="427" y="0"/>
                </a:lnTo>
                <a:lnTo>
                  <a:pt x="0" y="2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7" name="Freeform 35"/>
          <p:cNvSpPr>
            <a:spLocks/>
          </p:cNvSpPr>
          <p:nvPr/>
        </p:nvSpPr>
        <p:spPr bwMode="auto">
          <a:xfrm>
            <a:off x="4782027" y="457105"/>
            <a:ext cx="358616" cy="895640"/>
          </a:xfrm>
          <a:custGeom>
            <a:avLst/>
            <a:gdLst>
              <a:gd name="T0" fmla="*/ 251 w 251"/>
              <a:gd name="T1" fmla="*/ 627 h 627"/>
              <a:gd name="T2" fmla="*/ 246 w 251"/>
              <a:gd name="T3" fmla="*/ 627 h 627"/>
              <a:gd name="T4" fmla="*/ 246 w 251"/>
              <a:gd name="T5" fmla="*/ 185 h 627"/>
              <a:gd name="T6" fmla="*/ 0 w 251"/>
              <a:gd name="T7" fmla="*/ 5 h 627"/>
              <a:gd name="T8" fmla="*/ 2 w 251"/>
              <a:gd name="T9" fmla="*/ 0 h 627"/>
              <a:gd name="T10" fmla="*/ 251 w 251"/>
              <a:gd name="T11" fmla="*/ 182 h 627"/>
              <a:gd name="T12" fmla="*/ 251 w 251"/>
              <a:gd name="T13" fmla="*/ 627 h 6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1" h="627">
                <a:moveTo>
                  <a:pt x="251" y="627"/>
                </a:moveTo>
                <a:lnTo>
                  <a:pt x="246" y="627"/>
                </a:lnTo>
                <a:lnTo>
                  <a:pt x="246" y="185"/>
                </a:lnTo>
                <a:lnTo>
                  <a:pt x="0" y="5"/>
                </a:lnTo>
                <a:lnTo>
                  <a:pt x="2" y="0"/>
                </a:lnTo>
                <a:lnTo>
                  <a:pt x="251" y="182"/>
                </a:lnTo>
                <a:lnTo>
                  <a:pt x="251" y="6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 name="Title 1"/>
          <p:cNvSpPr>
            <a:spLocks noGrp="1"/>
          </p:cNvSpPr>
          <p:nvPr>
            <p:ph type="ctrTitle"/>
          </p:nvPr>
        </p:nvSpPr>
        <p:spPr>
          <a:xfrm>
            <a:off x="4572001" y="2125537"/>
            <a:ext cx="4076223" cy="2000353"/>
          </a:xfrm>
          <a:prstGeom prst="rect">
            <a:avLst/>
          </a:prstGeom>
        </p:spPr>
        <p:txBody>
          <a:bodyPr tIns="72000" bIns="72000" anchor="b">
            <a:noAutofit/>
          </a:bodyPr>
          <a:lstStyle>
            <a:lvl1pPr marL="0" marR="0" indent="0" algn="l" defTabSz="822777" rtl="0" eaLnBrk="1" fontAlgn="base" latinLnBrk="0" hangingPunct="1">
              <a:lnSpc>
                <a:spcPct val="100000"/>
              </a:lnSpc>
              <a:spcBef>
                <a:spcPct val="0"/>
              </a:spcBef>
              <a:spcAft>
                <a:spcPct val="0"/>
              </a:spcAft>
              <a:buClrTx/>
              <a:buSzTx/>
              <a:buFontTx/>
              <a:buNone/>
              <a:tabLst/>
              <a:defRPr kumimoji="0" lang="fr-FR" sz="3239" b="0" i="0" u="none" strike="noStrike" kern="1200" cap="all" normalizeH="0" baseline="0" dirty="0">
                <a:ln>
                  <a:noFill/>
                </a:ln>
                <a:solidFill>
                  <a:srgbClr val="6FBC85"/>
                </a:solidFill>
                <a:effectLst/>
                <a:latin typeface="Arial Black" pitchFamily="34" charset="0"/>
                <a:ea typeface="+mn-ea"/>
                <a:cs typeface="Arial" pitchFamily="34" charset="0"/>
              </a:defRPr>
            </a:lvl1pPr>
          </a:lstStyle>
          <a:p>
            <a:pPr lvl="0"/>
            <a:r>
              <a:rPr lang="fr-FR"/>
              <a:t>Modifiez le style du titre</a:t>
            </a:r>
            <a:endParaRPr lang="fr-FR" dirty="0"/>
          </a:p>
        </p:txBody>
      </p:sp>
      <p:sp>
        <p:nvSpPr>
          <p:cNvPr id="3" name="Subtitle 2"/>
          <p:cNvSpPr>
            <a:spLocks noGrp="1"/>
          </p:cNvSpPr>
          <p:nvPr>
            <p:ph type="subTitle" idx="1"/>
          </p:nvPr>
        </p:nvSpPr>
        <p:spPr>
          <a:xfrm>
            <a:off x="4572001" y="4499625"/>
            <a:ext cx="4076223" cy="2091252"/>
          </a:xfrm>
          <a:prstGeom prst="rect">
            <a:avLst/>
          </a:prstGeom>
        </p:spPr>
        <p:txBody>
          <a:bodyPr>
            <a:noAutofit/>
          </a:bodyPr>
          <a:lstStyle>
            <a:lvl1pPr marL="0" marR="0" indent="0" algn="l" defTabSz="822777" rtl="0" eaLnBrk="1" fontAlgn="base" latinLnBrk="0" hangingPunct="1">
              <a:lnSpc>
                <a:spcPct val="100000"/>
              </a:lnSpc>
              <a:spcBef>
                <a:spcPct val="0"/>
              </a:spcBef>
              <a:spcAft>
                <a:spcPct val="0"/>
              </a:spcAft>
              <a:buClrTx/>
              <a:buSzTx/>
              <a:buFontTx/>
              <a:buNone/>
              <a:tabLst/>
              <a:defRPr kumimoji="0" lang="fr-FR" sz="1260" b="0" i="0" u="none" strike="noStrike" kern="1200" cap="all" normalizeH="0" baseline="0" dirty="0">
                <a:ln>
                  <a:noFill/>
                </a:ln>
                <a:solidFill>
                  <a:schemeClr val="bg1"/>
                </a:solidFill>
                <a:effectLst/>
                <a:latin typeface="+mn-lt"/>
                <a:ea typeface="+mn-ea"/>
                <a:cs typeface="Arial" pitchFamily="34" charset="0"/>
              </a:defRPr>
            </a:lvl1pPr>
            <a:lvl2pPr marL="436360" indent="0" algn="ctr">
              <a:buNone/>
              <a:defRPr>
                <a:solidFill>
                  <a:schemeClr val="tx1">
                    <a:tint val="75000"/>
                  </a:schemeClr>
                </a:solidFill>
              </a:defRPr>
            </a:lvl2pPr>
            <a:lvl3pPr marL="872720" indent="0" algn="ctr">
              <a:buNone/>
              <a:defRPr>
                <a:solidFill>
                  <a:schemeClr val="tx1">
                    <a:tint val="75000"/>
                  </a:schemeClr>
                </a:solidFill>
              </a:defRPr>
            </a:lvl3pPr>
            <a:lvl4pPr marL="1309079" indent="0" algn="ctr">
              <a:buNone/>
              <a:defRPr>
                <a:solidFill>
                  <a:schemeClr val="tx1">
                    <a:tint val="75000"/>
                  </a:schemeClr>
                </a:solidFill>
              </a:defRPr>
            </a:lvl4pPr>
            <a:lvl5pPr marL="1745439" indent="0" algn="ctr">
              <a:buNone/>
              <a:defRPr>
                <a:solidFill>
                  <a:schemeClr val="tx1">
                    <a:tint val="75000"/>
                  </a:schemeClr>
                </a:solidFill>
              </a:defRPr>
            </a:lvl5pPr>
            <a:lvl6pPr marL="2181799" indent="0" algn="ctr">
              <a:buNone/>
              <a:defRPr>
                <a:solidFill>
                  <a:schemeClr val="tx1">
                    <a:tint val="75000"/>
                  </a:schemeClr>
                </a:solidFill>
              </a:defRPr>
            </a:lvl6pPr>
            <a:lvl7pPr marL="2618159" indent="0" algn="ctr">
              <a:buNone/>
              <a:defRPr>
                <a:solidFill>
                  <a:schemeClr val="tx1">
                    <a:tint val="75000"/>
                  </a:schemeClr>
                </a:solidFill>
              </a:defRPr>
            </a:lvl7pPr>
            <a:lvl8pPr marL="3054519" indent="0" algn="ctr">
              <a:buNone/>
              <a:defRPr>
                <a:solidFill>
                  <a:schemeClr val="tx1">
                    <a:tint val="75000"/>
                  </a:schemeClr>
                </a:solidFill>
              </a:defRPr>
            </a:lvl8pPr>
            <a:lvl9pPr marL="3490878" indent="0" algn="ctr">
              <a:buNone/>
              <a:defRPr>
                <a:solidFill>
                  <a:schemeClr val="tx1">
                    <a:tint val="75000"/>
                  </a:schemeClr>
                </a:solidFill>
              </a:defRPr>
            </a:lvl9pPr>
          </a:lstStyle>
          <a:p>
            <a:pPr lvl="0"/>
            <a:r>
              <a:rPr lang="fr-FR"/>
              <a:t>Modifier le style des sous-titres du masque</a:t>
            </a:r>
            <a:endParaRPr lang="fr-FR" dirty="0"/>
          </a:p>
        </p:txBody>
      </p:sp>
    </p:spTree>
    <p:extLst>
      <p:ext uri="{BB962C8B-B14F-4D97-AF65-F5344CB8AC3E}">
        <p14:creationId xmlns:p14="http://schemas.microsoft.com/office/powerpoint/2010/main" val="4046668494"/>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age de titre 2">
    <p:bg>
      <p:bgPr>
        <a:solidFill>
          <a:srgbClr val="283583"/>
        </a:solidFill>
        <a:effectLst/>
      </p:bgPr>
    </p:bg>
    <p:spTree>
      <p:nvGrpSpPr>
        <p:cNvPr id="1" name=""/>
        <p:cNvGrpSpPr/>
        <p:nvPr/>
      </p:nvGrpSpPr>
      <p:grpSpPr>
        <a:xfrm>
          <a:off x="0" y="0"/>
          <a:ext cx="0" cy="0"/>
          <a:chOff x="0" y="0"/>
          <a:chExt cx="0" cy="0"/>
        </a:xfrm>
      </p:grpSpPr>
      <p:graphicFrame>
        <p:nvGraphicFramePr>
          <p:cNvPr id="4" name="Object 4" hidden="1"/>
          <p:cNvGraphicFramePr>
            <a:graphicFrameLocks noChangeAspect="1"/>
          </p:cNvGraphicFramePr>
          <p:nvPr>
            <p:custDataLst>
              <p:tags r:id="rId2"/>
            </p:custDataLst>
          </p:nvPr>
        </p:nvGraphicFramePr>
        <p:xfrm>
          <a:off x="1430" y="1429"/>
          <a:ext cx="1428" cy="1428"/>
        </p:xfrm>
        <a:graphic>
          <a:graphicData uri="http://schemas.openxmlformats.org/presentationml/2006/ole">
            <mc:AlternateContent xmlns:mc="http://schemas.openxmlformats.org/markup-compatibility/2006">
              <mc:Choice xmlns:v="urn:schemas-microsoft-com:vml" Requires="v">
                <p:oleObj spid="_x0000_s13317" name="think-cell Slide" r:id="rId4" imgW="360" imgH="360" progId="TCLayout.ActiveDocument.1">
                  <p:embed/>
                </p:oleObj>
              </mc:Choice>
              <mc:Fallback>
                <p:oleObj name="think-cell Slide" r:id="rId4" imgW="360" imgH="360" progId="TCLayout.ActiveDocument.1">
                  <p:embed/>
                  <p:pic>
                    <p:nvPicPr>
                      <p:cNvPr id="4" name="Object 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0" y="1429"/>
                        <a:ext cx="142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Freeform 19"/>
          <p:cNvSpPr>
            <a:spLocks/>
          </p:cNvSpPr>
          <p:nvPr/>
        </p:nvSpPr>
        <p:spPr bwMode="auto">
          <a:xfrm>
            <a:off x="2533174" y="4092516"/>
            <a:ext cx="4077653" cy="22855"/>
          </a:xfrm>
          <a:custGeom>
            <a:avLst/>
            <a:gdLst>
              <a:gd name="T0" fmla="*/ 27 w 2854"/>
              <a:gd name="T1" fmla="*/ 0 h 16"/>
              <a:gd name="T2" fmla="*/ 78 w 2854"/>
              <a:gd name="T3" fmla="*/ 0 h 16"/>
              <a:gd name="T4" fmla="*/ 131 w 2854"/>
              <a:gd name="T5" fmla="*/ 0 h 16"/>
              <a:gd name="T6" fmla="*/ 185 w 2854"/>
              <a:gd name="T7" fmla="*/ 0 h 16"/>
              <a:gd name="T8" fmla="*/ 238 w 2854"/>
              <a:gd name="T9" fmla="*/ 0 h 16"/>
              <a:gd name="T10" fmla="*/ 291 w 2854"/>
              <a:gd name="T11" fmla="*/ 0 h 16"/>
              <a:gd name="T12" fmla="*/ 343 w 2854"/>
              <a:gd name="T13" fmla="*/ 0 h 16"/>
              <a:gd name="T14" fmla="*/ 396 w 2854"/>
              <a:gd name="T15" fmla="*/ 0 h 16"/>
              <a:gd name="T16" fmla="*/ 449 w 2854"/>
              <a:gd name="T17" fmla="*/ 0 h 16"/>
              <a:gd name="T18" fmla="*/ 503 w 2854"/>
              <a:gd name="T19" fmla="*/ 0 h 16"/>
              <a:gd name="T20" fmla="*/ 556 w 2854"/>
              <a:gd name="T21" fmla="*/ 0 h 16"/>
              <a:gd name="T22" fmla="*/ 607 w 2854"/>
              <a:gd name="T23" fmla="*/ 0 h 16"/>
              <a:gd name="T24" fmla="*/ 660 w 2854"/>
              <a:gd name="T25" fmla="*/ 0 h 16"/>
              <a:gd name="T26" fmla="*/ 714 w 2854"/>
              <a:gd name="T27" fmla="*/ 0 h 16"/>
              <a:gd name="T28" fmla="*/ 767 w 2854"/>
              <a:gd name="T29" fmla="*/ 0 h 16"/>
              <a:gd name="T30" fmla="*/ 818 w 2854"/>
              <a:gd name="T31" fmla="*/ 0 h 16"/>
              <a:gd name="T32" fmla="*/ 871 w 2854"/>
              <a:gd name="T33" fmla="*/ 0 h 16"/>
              <a:gd name="T34" fmla="*/ 925 w 2854"/>
              <a:gd name="T35" fmla="*/ 0 h 16"/>
              <a:gd name="T36" fmla="*/ 978 w 2854"/>
              <a:gd name="T37" fmla="*/ 0 h 16"/>
              <a:gd name="T38" fmla="*/ 1031 w 2854"/>
              <a:gd name="T39" fmla="*/ 0 h 16"/>
              <a:gd name="T40" fmla="*/ 1083 w 2854"/>
              <a:gd name="T41" fmla="*/ 0 h 16"/>
              <a:gd name="T42" fmla="*/ 1136 w 2854"/>
              <a:gd name="T43" fmla="*/ 0 h 16"/>
              <a:gd name="T44" fmla="*/ 1189 w 2854"/>
              <a:gd name="T45" fmla="*/ 0 h 16"/>
              <a:gd name="T46" fmla="*/ 1243 w 2854"/>
              <a:gd name="T47" fmla="*/ 0 h 16"/>
              <a:gd name="T48" fmla="*/ 1296 w 2854"/>
              <a:gd name="T49" fmla="*/ 0 h 16"/>
              <a:gd name="T50" fmla="*/ 1347 w 2854"/>
              <a:gd name="T51" fmla="*/ 0 h 16"/>
              <a:gd name="T52" fmla="*/ 1400 w 2854"/>
              <a:gd name="T53" fmla="*/ 0 h 16"/>
              <a:gd name="T54" fmla="*/ 1454 w 2854"/>
              <a:gd name="T55" fmla="*/ 0 h 16"/>
              <a:gd name="T56" fmla="*/ 1507 w 2854"/>
              <a:gd name="T57" fmla="*/ 0 h 16"/>
              <a:gd name="T58" fmla="*/ 1558 w 2854"/>
              <a:gd name="T59" fmla="*/ 0 h 16"/>
              <a:gd name="T60" fmla="*/ 1611 w 2854"/>
              <a:gd name="T61" fmla="*/ 0 h 16"/>
              <a:gd name="T62" fmla="*/ 1665 w 2854"/>
              <a:gd name="T63" fmla="*/ 0 h 16"/>
              <a:gd name="T64" fmla="*/ 1718 w 2854"/>
              <a:gd name="T65" fmla="*/ 0 h 16"/>
              <a:gd name="T66" fmla="*/ 1771 w 2854"/>
              <a:gd name="T67" fmla="*/ 0 h 16"/>
              <a:gd name="T68" fmla="*/ 1823 w 2854"/>
              <a:gd name="T69" fmla="*/ 0 h 16"/>
              <a:gd name="T70" fmla="*/ 1876 w 2854"/>
              <a:gd name="T71" fmla="*/ 0 h 16"/>
              <a:gd name="T72" fmla="*/ 1929 w 2854"/>
              <a:gd name="T73" fmla="*/ 0 h 16"/>
              <a:gd name="T74" fmla="*/ 1983 w 2854"/>
              <a:gd name="T75" fmla="*/ 0 h 16"/>
              <a:gd name="T76" fmla="*/ 2036 w 2854"/>
              <a:gd name="T77" fmla="*/ 0 h 16"/>
              <a:gd name="T78" fmla="*/ 2087 w 2854"/>
              <a:gd name="T79" fmla="*/ 0 h 16"/>
              <a:gd name="T80" fmla="*/ 2140 w 2854"/>
              <a:gd name="T81" fmla="*/ 0 h 16"/>
              <a:gd name="T82" fmla="*/ 2194 w 2854"/>
              <a:gd name="T83" fmla="*/ 0 h 16"/>
              <a:gd name="T84" fmla="*/ 2247 w 2854"/>
              <a:gd name="T85" fmla="*/ 0 h 16"/>
              <a:gd name="T86" fmla="*/ 2298 w 2854"/>
              <a:gd name="T87" fmla="*/ 0 h 16"/>
              <a:gd name="T88" fmla="*/ 2351 w 2854"/>
              <a:gd name="T89" fmla="*/ 0 h 16"/>
              <a:gd name="T90" fmla="*/ 2405 w 2854"/>
              <a:gd name="T91" fmla="*/ 0 h 16"/>
              <a:gd name="T92" fmla="*/ 2458 w 2854"/>
              <a:gd name="T93" fmla="*/ 0 h 16"/>
              <a:gd name="T94" fmla="*/ 2511 w 2854"/>
              <a:gd name="T95" fmla="*/ 0 h 16"/>
              <a:gd name="T96" fmla="*/ 2563 w 2854"/>
              <a:gd name="T97" fmla="*/ 0 h 16"/>
              <a:gd name="T98" fmla="*/ 2616 w 2854"/>
              <a:gd name="T99" fmla="*/ 0 h 16"/>
              <a:gd name="T100" fmla="*/ 2669 w 2854"/>
              <a:gd name="T101" fmla="*/ 0 h 16"/>
              <a:gd name="T102" fmla="*/ 2723 w 2854"/>
              <a:gd name="T103" fmla="*/ 0 h 16"/>
              <a:gd name="T104" fmla="*/ 2776 w 2854"/>
              <a:gd name="T105" fmla="*/ 0 h 16"/>
              <a:gd name="T106" fmla="*/ 2827 w 2854"/>
              <a:gd name="T107" fmla="*/ 0 h 1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854" h="16">
                <a:moveTo>
                  <a:pt x="0" y="16"/>
                </a:moveTo>
                <a:lnTo>
                  <a:pt x="27" y="0"/>
                </a:lnTo>
                <a:lnTo>
                  <a:pt x="54" y="16"/>
                </a:lnTo>
                <a:lnTo>
                  <a:pt x="78" y="0"/>
                </a:lnTo>
                <a:lnTo>
                  <a:pt x="105" y="16"/>
                </a:lnTo>
                <a:lnTo>
                  <a:pt x="131" y="0"/>
                </a:lnTo>
                <a:lnTo>
                  <a:pt x="158" y="16"/>
                </a:lnTo>
                <a:lnTo>
                  <a:pt x="185" y="0"/>
                </a:lnTo>
                <a:lnTo>
                  <a:pt x="211" y="16"/>
                </a:lnTo>
                <a:lnTo>
                  <a:pt x="238" y="0"/>
                </a:lnTo>
                <a:lnTo>
                  <a:pt x="265" y="16"/>
                </a:lnTo>
                <a:lnTo>
                  <a:pt x="291" y="0"/>
                </a:lnTo>
                <a:lnTo>
                  <a:pt x="316" y="16"/>
                </a:lnTo>
                <a:lnTo>
                  <a:pt x="343" y="0"/>
                </a:lnTo>
                <a:lnTo>
                  <a:pt x="369" y="16"/>
                </a:lnTo>
                <a:lnTo>
                  <a:pt x="396" y="0"/>
                </a:lnTo>
                <a:lnTo>
                  <a:pt x="423" y="16"/>
                </a:lnTo>
                <a:lnTo>
                  <a:pt x="449" y="0"/>
                </a:lnTo>
                <a:lnTo>
                  <a:pt x="476" y="16"/>
                </a:lnTo>
                <a:lnTo>
                  <a:pt x="503" y="0"/>
                </a:lnTo>
                <a:lnTo>
                  <a:pt x="529" y="16"/>
                </a:lnTo>
                <a:lnTo>
                  <a:pt x="556" y="0"/>
                </a:lnTo>
                <a:lnTo>
                  <a:pt x="580" y="16"/>
                </a:lnTo>
                <a:lnTo>
                  <a:pt x="607" y="0"/>
                </a:lnTo>
                <a:lnTo>
                  <a:pt x="634" y="16"/>
                </a:lnTo>
                <a:lnTo>
                  <a:pt x="660" y="0"/>
                </a:lnTo>
                <a:lnTo>
                  <a:pt x="687" y="16"/>
                </a:lnTo>
                <a:lnTo>
                  <a:pt x="714" y="0"/>
                </a:lnTo>
                <a:lnTo>
                  <a:pt x="740" y="16"/>
                </a:lnTo>
                <a:lnTo>
                  <a:pt x="767" y="0"/>
                </a:lnTo>
                <a:lnTo>
                  <a:pt x="794" y="16"/>
                </a:lnTo>
                <a:lnTo>
                  <a:pt x="818" y="0"/>
                </a:lnTo>
                <a:lnTo>
                  <a:pt x="845" y="16"/>
                </a:lnTo>
                <a:lnTo>
                  <a:pt x="871" y="0"/>
                </a:lnTo>
                <a:lnTo>
                  <a:pt x="898" y="16"/>
                </a:lnTo>
                <a:lnTo>
                  <a:pt x="925" y="0"/>
                </a:lnTo>
                <a:lnTo>
                  <a:pt x="951" y="16"/>
                </a:lnTo>
                <a:lnTo>
                  <a:pt x="978" y="0"/>
                </a:lnTo>
                <a:lnTo>
                  <a:pt x="1005" y="16"/>
                </a:lnTo>
                <a:lnTo>
                  <a:pt x="1031" y="0"/>
                </a:lnTo>
                <a:lnTo>
                  <a:pt x="1056" y="16"/>
                </a:lnTo>
                <a:lnTo>
                  <a:pt x="1083" y="0"/>
                </a:lnTo>
                <a:lnTo>
                  <a:pt x="1109" y="16"/>
                </a:lnTo>
                <a:lnTo>
                  <a:pt x="1136" y="0"/>
                </a:lnTo>
                <a:lnTo>
                  <a:pt x="1163" y="16"/>
                </a:lnTo>
                <a:lnTo>
                  <a:pt x="1189" y="0"/>
                </a:lnTo>
                <a:lnTo>
                  <a:pt x="1216" y="16"/>
                </a:lnTo>
                <a:lnTo>
                  <a:pt x="1243" y="0"/>
                </a:lnTo>
                <a:lnTo>
                  <a:pt x="1269" y="16"/>
                </a:lnTo>
                <a:lnTo>
                  <a:pt x="1296" y="0"/>
                </a:lnTo>
                <a:lnTo>
                  <a:pt x="1320" y="16"/>
                </a:lnTo>
                <a:lnTo>
                  <a:pt x="1347" y="0"/>
                </a:lnTo>
                <a:lnTo>
                  <a:pt x="1374" y="16"/>
                </a:lnTo>
                <a:lnTo>
                  <a:pt x="1400" y="0"/>
                </a:lnTo>
                <a:lnTo>
                  <a:pt x="1427" y="16"/>
                </a:lnTo>
                <a:lnTo>
                  <a:pt x="1454" y="0"/>
                </a:lnTo>
                <a:lnTo>
                  <a:pt x="1480" y="16"/>
                </a:lnTo>
                <a:lnTo>
                  <a:pt x="1507" y="0"/>
                </a:lnTo>
                <a:lnTo>
                  <a:pt x="1534" y="16"/>
                </a:lnTo>
                <a:lnTo>
                  <a:pt x="1558" y="0"/>
                </a:lnTo>
                <a:lnTo>
                  <a:pt x="1585" y="16"/>
                </a:lnTo>
                <a:lnTo>
                  <a:pt x="1611" y="0"/>
                </a:lnTo>
                <a:lnTo>
                  <a:pt x="1638" y="16"/>
                </a:lnTo>
                <a:lnTo>
                  <a:pt x="1665" y="0"/>
                </a:lnTo>
                <a:lnTo>
                  <a:pt x="1691" y="16"/>
                </a:lnTo>
                <a:lnTo>
                  <a:pt x="1718" y="0"/>
                </a:lnTo>
                <a:lnTo>
                  <a:pt x="1745" y="16"/>
                </a:lnTo>
                <a:lnTo>
                  <a:pt x="1771" y="0"/>
                </a:lnTo>
                <a:lnTo>
                  <a:pt x="1798" y="16"/>
                </a:lnTo>
                <a:lnTo>
                  <a:pt x="1823" y="0"/>
                </a:lnTo>
                <a:lnTo>
                  <a:pt x="1849" y="16"/>
                </a:lnTo>
                <a:lnTo>
                  <a:pt x="1876" y="0"/>
                </a:lnTo>
                <a:lnTo>
                  <a:pt x="1903" y="16"/>
                </a:lnTo>
                <a:lnTo>
                  <a:pt x="1929" y="0"/>
                </a:lnTo>
                <a:lnTo>
                  <a:pt x="1956" y="16"/>
                </a:lnTo>
                <a:lnTo>
                  <a:pt x="1983" y="0"/>
                </a:lnTo>
                <a:lnTo>
                  <a:pt x="2009" y="16"/>
                </a:lnTo>
                <a:lnTo>
                  <a:pt x="2036" y="0"/>
                </a:lnTo>
                <a:lnTo>
                  <a:pt x="2060" y="16"/>
                </a:lnTo>
                <a:lnTo>
                  <a:pt x="2087" y="0"/>
                </a:lnTo>
                <a:lnTo>
                  <a:pt x="2114" y="16"/>
                </a:lnTo>
                <a:lnTo>
                  <a:pt x="2140" y="0"/>
                </a:lnTo>
                <a:lnTo>
                  <a:pt x="2167" y="16"/>
                </a:lnTo>
                <a:lnTo>
                  <a:pt x="2194" y="0"/>
                </a:lnTo>
                <a:lnTo>
                  <a:pt x="2220" y="16"/>
                </a:lnTo>
                <a:lnTo>
                  <a:pt x="2247" y="0"/>
                </a:lnTo>
                <a:lnTo>
                  <a:pt x="2274" y="16"/>
                </a:lnTo>
                <a:lnTo>
                  <a:pt x="2298" y="0"/>
                </a:lnTo>
                <a:lnTo>
                  <a:pt x="2325" y="16"/>
                </a:lnTo>
                <a:lnTo>
                  <a:pt x="2351" y="0"/>
                </a:lnTo>
                <a:lnTo>
                  <a:pt x="2378" y="16"/>
                </a:lnTo>
                <a:lnTo>
                  <a:pt x="2405" y="0"/>
                </a:lnTo>
                <a:lnTo>
                  <a:pt x="2431" y="16"/>
                </a:lnTo>
                <a:lnTo>
                  <a:pt x="2458" y="0"/>
                </a:lnTo>
                <a:lnTo>
                  <a:pt x="2485" y="16"/>
                </a:lnTo>
                <a:lnTo>
                  <a:pt x="2511" y="0"/>
                </a:lnTo>
                <a:lnTo>
                  <a:pt x="2538" y="16"/>
                </a:lnTo>
                <a:lnTo>
                  <a:pt x="2563" y="0"/>
                </a:lnTo>
                <a:lnTo>
                  <a:pt x="2589" y="16"/>
                </a:lnTo>
                <a:lnTo>
                  <a:pt x="2616" y="0"/>
                </a:lnTo>
                <a:lnTo>
                  <a:pt x="2643" y="16"/>
                </a:lnTo>
                <a:lnTo>
                  <a:pt x="2669" y="0"/>
                </a:lnTo>
                <a:lnTo>
                  <a:pt x="2696" y="16"/>
                </a:lnTo>
                <a:lnTo>
                  <a:pt x="2723" y="0"/>
                </a:lnTo>
                <a:lnTo>
                  <a:pt x="2749" y="16"/>
                </a:lnTo>
                <a:lnTo>
                  <a:pt x="2776" y="0"/>
                </a:lnTo>
                <a:lnTo>
                  <a:pt x="2800" y="16"/>
                </a:lnTo>
                <a:lnTo>
                  <a:pt x="2827" y="0"/>
                </a:lnTo>
                <a:lnTo>
                  <a:pt x="2854" y="16"/>
                </a:lnTo>
              </a:path>
            </a:pathLst>
          </a:custGeom>
          <a:noFill/>
          <a:ln w="14288"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FR" sz="1620"/>
          </a:p>
        </p:txBody>
      </p:sp>
      <p:sp>
        <p:nvSpPr>
          <p:cNvPr id="6" name="Freeform 20"/>
          <p:cNvSpPr>
            <a:spLocks/>
          </p:cNvSpPr>
          <p:nvPr/>
        </p:nvSpPr>
        <p:spPr bwMode="auto">
          <a:xfrm>
            <a:off x="4444842" y="5283846"/>
            <a:ext cx="161448" cy="418536"/>
          </a:xfrm>
          <a:custGeom>
            <a:avLst/>
            <a:gdLst>
              <a:gd name="T0" fmla="*/ 113 w 113"/>
              <a:gd name="T1" fmla="*/ 0 h 293"/>
              <a:gd name="T2" fmla="*/ 0 w 113"/>
              <a:gd name="T3" fmla="*/ 64 h 293"/>
              <a:gd name="T4" fmla="*/ 0 w 113"/>
              <a:gd name="T5" fmla="*/ 293 h 293"/>
              <a:gd name="T6" fmla="*/ 113 w 113"/>
              <a:gd name="T7" fmla="*/ 229 h 293"/>
              <a:gd name="T8" fmla="*/ 113 w 113"/>
              <a:gd name="T9" fmla="*/ 175 h 293"/>
              <a:gd name="T10" fmla="*/ 49 w 113"/>
              <a:gd name="T11" fmla="*/ 209 h 293"/>
              <a:gd name="T12" fmla="*/ 49 w 113"/>
              <a:gd name="T13" fmla="*/ 166 h 293"/>
              <a:gd name="T14" fmla="*/ 113 w 113"/>
              <a:gd name="T15" fmla="*/ 133 h 293"/>
              <a:gd name="T16" fmla="*/ 113 w 113"/>
              <a:gd name="T17" fmla="*/ 95 h 293"/>
              <a:gd name="T18" fmla="*/ 51 w 113"/>
              <a:gd name="T19" fmla="*/ 129 h 293"/>
              <a:gd name="T20" fmla="*/ 51 w 113"/>
              <a:gd name="T21" fmla="*/ 89 h 293"/>
              <a:gd name="T22" fmla="*/ 113 w 113"/>
              <a:gd name="T23" fmla="*/ 55 h 293"/>
              <a:gd name="T24" fmla="*/ 113 w 113"/>
              <a:gd name="T25" fmla="*/ 0 h 29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3" h="293">
                <a:moveTo>
                  <a:pt x="113" y="0"/>
                </a:moveTo>
                <a:lnTo>
                  <a:pt x="0" y="64"/>
                </a:lnTo>
                <a:lnTo>
                  <a:pt x="0" y="293"/>
                </a:lnTo>
                <a:lnTo>
                  <a:pt x="113" y="229"/>
                </a:lnTo>
                <a:lnTo>
                  <a:pt x="113" y="175"/>
                </a:lnTo>
                <a:lnTo>
                  <a:pt x="49" y="209"/>
                </a:lnTo>
                <a:lnTo>
                  <a:pt x="49" y="166"/>
                </a:lnTo>
                <a:lnTo>
                  <a:pt x="113" y="133"/>
                </a:lnTo>
                <a:lnTo>
                  <a:pt x="113" y="95"/>
                </a:lnTo>
                <a:lnTo>
                  <a:pt x="51" y="129"/>
                </a:lnTo>
                <a:lnTo>
                  <a:pt x="51" y="89"/>
                </a:lnTo>
                <a:lnTo>
                  <a:pt x="113" y="55"/>
                </a:lnTo>
                <a:lnTo>
                  <a:pt x="11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7" name="Freeform 21"/>
          <p:cNvSpPr>
            <a:spLocks/>
          </p:cNvSpPr>
          <p:nvPr/>
        </p:nvSpPr>
        <p:spPr bwMode="auto">
          <a:xfrm>
            <a:off x="4444842" y="5283846"/>
            <a:ext cx="161448" cy="418536"/>
          </a:xfrm>
          <a:custGeom>
            <a:avLst/>
            <a:gdLst>
              <a:gd name="T0" fmla="*/ 113 w 113"/>
              <a:gd name="T1" fmla="*/ 0 h 293"/>
              <a:gd name="T2" fmla="*/ 0 w 113"/>
              <a:gd name="T3" fmla="*/ 64 h 293"/>
              <a:gd name="T4" fmla="*/ 0 w 113"/>
              <a:gd name="T5" fmla="*/ 293 h 293"/>
              <a:gd name="T6" fmla="*/ 113 w 113"/>
              <a:gd name="T7" fmla="*/ 229 h 293"/>
              <a:gd name="T8" fmla="*/ 113 w 113"/>
              <a:gd name="T9" fmla="*/ 175 h 293"/>
              <a:gd name="T10" fmla="*/ 49 w 113"/>
              <a:gd name="T11" fmla="*/ 209 h 293"/>
              <a:gd name="T12" fmla="*/ 49 w 113"/>
              <a:gd name="T13" fmla="*/ 166 h 293"/>
              <a:gd name="T14" fmla="*/ 113 w 113"/>
              <a:gd name="T15" fmla="*/ 133 h 293"/>
              <a:gd name="T16" fmla="*/ 113 w 113"/>
              <a:gd name="T17" fmla="*/ 95 h 293"/>
              <a:gd name="T18" fmla="*/ 51 w 113"/>
              <a:gd name="T19" fmla="*/ 129 h 293"/>
              <a:gd name="T20" fmla="*/ 51 w 113"/>
              <a:gd name="T21" fmla="*/ 89 h 293"/>
              <a:gd name="T22" fmla="*/ 113 w 113"/>
              <a:gd name="T23" fmla="*/ 55 h 29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3" h="293">
                <a:moveTo>
                  <a:pt x="113" y="0"/>
                </a:moveTo>
                <a:lnTo>
                  <a:pt x="0" y="64"/>
                </a:lnTo>
                <a:lnTo>
                  <a:pt x="0" y="293"/>
                </a:lnTo>
                <a:lnTo>
                  <a:pt x="113" y="229"/>
                </a:lnTo>
                <a:lnTo>
                  <a:pt x="113" y="175"/>
                </a:lnTo>
                <a:lnTo>
                  <a:pt x="49" y="209"/>
                </a:lnTo>
                <a:lnTo>
                  <a:pt x="49" y="166"/>
                </a:lnTo>
                <a:lnTo>
                  <a:pt x="113" y="133"/>
                </a:lnTo>
                <a:lnTo>
                  <a:pt x="113" y="95"/>
                </a:lnTo>
                <a:lnTo>
                  <a:pt x="51" y="129"/>
                </a:lnTo>
                <a:lnTo>
                  <a:pt x="51" y="89"/>
                </a:lnTo>
                <a:lnTo>
                  <a:pt x="113" y="5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8" name="Freeform 22"/>
          <p:cNvSpPr>
            <a:spLocks/>
          </p:cNvSpPr>
          <p:nvPr/>
        </p:nvSpPr>
        <p:spPr bwMode="auto">
          <a:xfrm>
            <a:off x="4257675" y="5382409"/>
            <a:ext cx="168593" cy="421394"/>
          </a:xfrm>
          <a:custGeom>
            <a:avLst/>
            <a:gdLst>
              <a:gd name="T0" fmla="*/ 118 w 118"/>
              <a:gd name="T1" fmla="*/ 0 h 295"/>
              <a:gd name="T2" fmla="*/ 0 w 118"/>
              <a:gd name="T3" fmla="*/ 64 h 295"/>
              <a:gd name="T4" fmla="*/ 0 w 118"/>
              <a:gd name="T5" fmla="*/ 295 h 295"/>
              <a:gd name="T6" fmla="*/ 53 w 118"/>
              <a:gd name="T7" fmla="*/ 268 h 295"/>
              <a:gd name="T8" fmla="*/ 53 w 118"/>
              <a:gd name="T9" fmla="*/ 168 h 295"/>
              <a:gd name="T10" fmla="*/ 118 w 118"/>
              <a:gd name="T11" fmla="*/ 133 h 295"/>
              <a:gd name="T12" fmla="*/ 118 w 118"/>
              <a:gd name="T13" fmla="*/ 97 h 295"/>
              <a:gd name="T14" fmla="*/ 51 w 118"/>
              <a:gd name="T15" fmla="*/ 131 h 295"/>
              <a:gd name="T16" fmla="*/ 51 w 118"/>
              <a:gd name="T17" fmla="*/ 91 h 295"/>
              <a:gd name="T18" fmla="*/ 118 w 118"/>
              <a:gd name="T19" fmla="*/ 55 h 295"/>
              <a:gd name="T20" fmla="*/ 118 w 118"/>
              <a:gd name="T21" fmla="*/ 0 h 29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8" h="295">
                <a:moveTo>
                  <a:pt x="118" y="0"/>
                </a:moveTo>
                <a:lnTo>
                  <a:pt x="0" y="64"/>
                </a:lnTo>
                <a:lnTo>
                  <a:pt x="0" y="295"/>
                </a:lnTo>
                <a:lnTo>
                  <a:pt x="53" y="268"/>
                </a:lnTo>
                <a:lnTo>
                  <a:pt x="53" y="168"/>
                </a:lnTo>
                <a:lnTo>
                  <a:pt x="118" y="133"/>
                </a:lnTo>
                <a:lnTo>
                  <a:pt x="118" y="97"/>
                </a:lnTo>
                <a:lnTo>
                  <a:pt x="51" y="131"/>
                </a:lnTo>
                <a:lnTo>
                  <a:pt x="51" y="91"/>
                </a:lnTo>
                <a:lnTo>
                  <a:pt x="118" y="55"/>
                </a:lnTo>
                <a:lnTo>
                  <a:pt x="11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9" name="Freeform 23"/>
          <p:cNvSpPr>
            <a:spLocks/>
          </p:cNvSpPr>
          <p:nvPr/>
        </p:nvSpPr>
        <p:spPr bwMode="auto">
          <a:xfrm>
            <a:off x="4257675" y="5382409"/>
            <a:ext cx="168593" cy="421394"/>
          </a:xfrm>
          <a:custGeom>
            <a:avLst/>
            <a:gdLst>
              <a:gd name="T0" fmla="*/ 118 w 118"/>
              <a:gd name="T1" fmla="*/ 0 h 295"/>
              <a:gd name="T2" fmla="*/ 0 w 118"/>
              <a:gd name="T3" fmla="*/ 64 h 295"/>
              <a:gd name="T4" fmla="*/ 0 w 118"/>
              <a:gd name="T5" fmla="*/ 295 h 295"/>
              <a:gd name="T6" fmla="*/ 53 w 118"/>
              <a:gd name="T7" fmla="*/ 268 h 295"/>
              <a:gd name="T8" fmla="*/ 53 w 118"/>
              <a:gd name="T9" fmla="*/ 168 h 295"/>
              <a:gd name="T10" fmla="*/ 118 w 118"/>
              <a:gd name="T11" fmla="*/ 133 h 295"/>
              <a:gd name="T12" fmla="*/ 118 w 118"/>
              <a:gd name="T13" fmla="*/ 97 h 295"/>
              <a:gd name="T14" fmla="*/ 51 w 118"/>
              <a:gd name="T15" fmla="*/ 131 h 295"/>
              <a:gd name="T16" fmla="*/ 51 w 118"/>
              <a:gd name="T17" fmla="*/ 91 h 295"/>
              <a:gd name="T18" fmla="*/ 118 w 118"/>
              <a:gd name="T19" fmla="*/ 55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8" h="295">
                <a:moveTo>
                  <a:pt x="118" y="0"/>
                </a:moveTo>
                <a:lnTo>
                  <a:pt x="0" y="64"/>
                </a:lnTo>
                <a:lnTo>
                  <a:pt x="0" y="295"/>
                </a:lnTo>
                <a:lnTo>
                  <a:pt x="53" y="268"/>
                </a:lnTo>
                <a:lnTo>
                  <a:pt x="53" y="168"/>
                </a:lnTo>
                <a:lnTo>
                  <a:pt x="118" y="133"/>
                </a:lnTo>
                <a:lnTo>
                  <a:pt x="118" y="97"/>
                </a:lnTo>
                <a:lnTo>
                  <a:pt x="51" y="131"/>
                </a:lnTo>
                <a:lnTo>
                  <a:pt x="51" y="91"/>
                </a:lnTo>
                <a:lnTo>
                  <a:pt x="118" y="5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0" name="Freeform 24"/>
          <p:cNvSpPr>
            <a:spLocks/>
          </p:cNvSpPr>
          <p:nvPr/>
        </p:nvSpPr>
        <p:spPr bwMode="auto">
          <a:xfrm>
            <a:off x="4051935" y="5489543"/>
            <a:ext cx="190024" cy="365684"/>
          </a:xfrm>
          <a:custGeom>
            <a:avLst/>
            <a:gdLst>
              <a:gd name="T0" fmla="*/ 57 w 60"/>
              <a:gd name="T1" fmla="*/ 0 h 115"/>
              <a:gd name="T2" fmla="*/ 28 w 60"/>
              <a:gd name="T3" fmla="*/ 15 h 115"/>
              <a:gd name="T4" fmla="*/ 10 w 60"/>
              <a:gd name="T5" fmla="*/ 31 h 115"/>
              <a:gd name="T6" fmla="*/ 1 w 60"/>
              <a:gd name="T7" fmla="*/ 54 h 115"/>
              <a:gd name="T8" fmla="*/ 3 w 60"/>
              <a:gd name="T9" fmla="*/ 84 h 115"/>
              <a:gd name="T10" fmla="*/ 13 w 60"/>
              <a:gd name="T11" fmla="*/ 107 h 115"/>
              <a:gd name="T12" fmla="*/ 27 w 60"/>
              <a:gd name="T13" fmla="*/ 115 h 115"/>
              <a:gd name="T14" fmla="*/ 44 w 60"/>
              <a:gd name="T15" fmla="*/ 110 h 115"/>
              <a:gd name="T16" fmla="*/ 60 w 60"/>
              <a:gd name="T17" fmla="*/ 102 h 115"/>
              <a:gd name="T18" fmla="*/ 60 w 60"/>
              <a:gd name="T19" fmla="*/ 77 h 115"/>
              <a:gd name="T20" fmla="*/ 42 w 60"/>
              <a:gd name="T21" fmla="*/ 88 h 115"/>
              <a:gd name="T22" fmla="*/ 31 w 60"/>
              <a:gd name="T23" fmla="*/ 91 h 115"/>
              <a:gd name="T24" fmla="*/ 24 w 60"/>
              <a:gd name="T25" fmla="*/ 86 h 115"/>
              <a:gd name="T26" fmla="*/ 21 w 60"/>
              <a:gd name="T27" fmla="*/ 65 h 115"/>
              <a:gd name="T28" fmla="*/ 25 w 60"/>
              <a:gd name="T29" fmla="*/ 48 h 115"/>
              <a:gd name="T30" fmla="*/ 37 w 60"/>
              <a:gd name="T31" fmla="*/ 35 h 115"/>
              <a:gd name="T32" fmla="*/ 49 w 60"/>
              <a:gd name="T33" fmla="*/ 28 h 115"/>
              <a:gd name="T34" fmla="*/ 57 w 60"/>
              <a:gd name="T35" fmla="*/ 23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 h="115">
                <a:moveTo>
                  <a:pt x="57" y="0"/>
                </a:moveTo>
                <a:cubicBezTo>
                  <a:pt x="57" y="0"/>
                  <a:pt x="32" y="13"/>
                  <a:pt x="28" y="15"/>
                </a:cubicBezTo>
                <a:cubicBezTo>
                  <a:pt x="24" y="18"/>
                  <a:pt x="15" y="24"/>
                  <a:pt x="10" y="31"/>
                </a:cubicBezTo>
                <a:cubicBezTo>
                  <a:pt x="3" y="40"/>
                  <a:pt x="2" y="46"/>
                  <a:pt x="1" y="54"/>
                </a:cubicBezTo>
                <a:cubicBezTo>
                  <a:pt x="0" y="64"/>
                  <a:pt x="0" y="72"/>
                  <a:pt x="3" y="84"/>
                </a:cubicBezTo>
                <a:cubicBezTo>
                  <a:pt x="4" y="93"/>
                  <a:pt x="9" y="104"/>
                  <a:pt x="13" y="107"/>
                </a:cubicBezTo>
                <a:cubicBezTo>
                  <a:pt x="19" y="112"/>
                  <a:pt x="22" y="114"/>
                  <a:pt x="27" y="115"/>
                </a:cubicBezTo>
                <a:cubicBezTo>
                  <a:pt x="33" y="115"/>
                  <a:pt x="44" y="110"/>
                  <a:pt x="44" y="110"/>
                </a:cubicBezTo>
                <a:cubicBezTo>
                  <a:pt x="60" y="102"/>
                  <a:pt x="60" y="102"/>
                  <a:pt x="60" y="102"/>
                </a:cubicBezTo>
                <a:cubicBezTo>
                  <a:pt x="60" y="77"/>
                  <a:pt x="60" y="77"/>
                  <a:pt x="60" y="77"/>
                </a:cubicBezTo>
                <a:cubicBezTo>
                  <a:pt x="60" y="77"/>
                  <a:pt x="44" y="86"/>
                  <a:pt x="42" y="88"/>
                </a:cubicBezTo>
                <a:cubicBezTo>
                  <a:pt x="39" y="89"/>
                  <a:pt x="34" y="91"/>
                  <a:pt x="31" y="91"/>
                </a:cubicBezTo>
                <a:cubicBezTo>
                  <a:pt x="28" y="91"/>
                  <a:pt x="26" y="90"/>
                  <a:pt x="24" y="86"/>
                </a:cubicBezTo>
                <a:cubicBezTo>
                  <a:pt x="22" y="82"/>
                  <a:pt x="21" y="71"/>
                  <a:pt x="21" y="65"/>
                </a:cubicBezTo>
                <a:cubicBezTo>
                  <a:pt x="21" y="59"/>
                  <a:pt x="22" y="52"/>
                  <a:pt x="25" y="48"/>
                </a:cubicBezTo>
                <a:cubicBezTo>
                  <a:pt x="28" y="41"/>
                  <a:pt x="33" y="38"/>
                  <a:pt x="37" y="35"/>
                </a:cubicBezTo>
                <a:cubicBezTo>
                  <a:pt x="42" y="32"/>
                  <a:pt x="49" y="28"/>
                  <a:pt x="49" y="28"/>
                </a:cubicBezTo>
                <a:cubicBezTo>
                  <a:pt x="57" y="23"/>
                  <a:pt x="57" y="23"/>
                  <a:pt x="57" y="2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1" name="Freeform 25"/>
          <p:cNvSpPr>
            <a:spLocks/>
          </p:cNvSpPr>
          <p:nvPr/>
        </p:nvSpPr>
        <p:spPr bwMode="auto">
          <a:xfrm>
            <a:off x="4720590" y="5489543"/>
            <a:ext cx="191453" cy="368541"/>
          </a:xfrm>
          <a:custGeom>
            <a:avLst/>
            <a:gdLst>
              <a:gd name="T0" fmla="*/ 57 w 60"/>
              <a:gd name="T1" fmla="*/ 0 h 116"/>
              <a:gd name="T2" fmla="*/ 28 w 60"/>
              <a:gd name="T3" fmla="*/ 16 h 116"/>
              <a:gd name="T4" fmla="*/ 10 w 60"/>
              <a:gd name="T5" fmla="*/ 31 h 116"/>
              <a:gd name="T6" fmla="*/ 1 w 60"/>
              <a:gd name="T7" fmla="*/ 55 h 116"/>
              <a:gd name="T8" fmla="*/ 2 w 60"/>
              <a:gd name="T9" fmla="*/ 84 h 116"/>
              <a:gd name="T10" fmla="*/ 13 w 60"/>
              <a:gd name="T11" fmla="*/ 108 h 116"/>
              <a:gd name="T12" fmla="*/ 26 w 60"/>
              <a:gd name="T13" fmla="*/ 115 h 116"/>
              <a:gd name="T14" fmla="*/ 43 w 60"/>
              <a:gd name="T15" fmla="*/ 111 h 116"/>
              <a:gd name="T16" fmla="*/ 60 w 60"/>
              <a:gd name="T17" fmla="*/ 102 h 116"/>
              <a:gd name="T18" fmla="*/ 60 w 60"/>
              <a:gd name="T19" fmla="*/ 78 h 116"/>
              <a:gd name="T20" fmla="*/ 41 w 60"/>
              <a:gd name="T21" fmla="*/ 88 h 116"/>
              <a:gd name="T22" fmla="*/ 31 w 60"/>
              <a:gd name="T23" fmla="*/ 91 h 116"/>
              <a:gd name="T24" fmla="*/ 24 w 60"/>
              <a:gd name="T25" fmla="*/ 87 h 116"/>
              <a:gd name="T26" fmla="*/ 20 w 60"/>
              <a:gd name="T27" fmla="*/ 66 h 116"/>
              <a:gd name="T28" fmla="*/ 24 w 60"/>
              <a:gd name="T29" fmla="*/ 48 h 116"/>
              <a:gd name="T30" fmla="*/ 36 w 60"/>
              <a:gd name="T31" fmla="*/ 36 h 116"/>
              <a:gd name="T32" fmla="*/ 48 w 60"/>
              <a:gd name="T33" fmla="*/ 29 h 116"/>
              <a:gd name="T34" fmla="*/ 57 w 60"/>
              <a:gd name="T35" fmla="*/ 24 h 1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 h="116">
                <a:moveTo>
                  <a:pt x="57" y="0"/>
                </a:moveTo>
                <a:cubicBezTo>
                  <a:pt x="57" y="0"/>
                  <a:pt x="32" y="13"/>
                  <a:pt x="28" y="16"/>
                </a:cubicBezTo>
                <a:cubicBezTo>
                  <a:pt x="23" y="19"/>
                  <a:pt x="15" y="24"/>
                  <a:pt x="10" y="31"/>
                </a:cubicBezTo>
                <a:cubicBezTo>
                  <a:pt x="3" y="40"/>
                  <a:pt x="2" y="47"/>
                  <a:pt x="1" y="55"/>
                </a:cubicBezTo>
                <a:cubicBezTo>
                  <a:pt x="0" y="65"/>
                  <a:pt x="0" y="72"/>
                  <a:pt x="2" y="84"/>
                </a:cubicBezTo>
                <a:cubicBezTo>
                  <a:pt x="4" y="93"/>
                  <a:pt x="9" y="104"/>
                  <a:pt x="13" y="108"/>
                </a:cubicBezTo>
                <a:cubicBezTo>
                  <a:pt x="18" y="113"/>
                  <a:pt x="22" y="115"/>
                  <a:pt x="26" y="115"/>
                </a:cubicBezTo>
                <a:cubicBezTo>
                  <a:pt x="32" y="116"/>
                  <a:pt x="43" y="111"/>
                  <a:pt x="43" y="111"/>
                </a:cubicBezTo>
                <a:cubicBezTo>
                  <a:pt x="60" y="102"/>
                  <a:pt x="60" y="102"/>
                  <a:pt x="60" y="102"/>
                </a:cubicBezTo>
                <a:cubicBezTo>
                  <a:pt x="60" y="78"/>
                  <a:pt x="60" y="78"/>
                  <a:pt x="60" y="78"/>
                </a:cubicBezTo>
                <a:cubicBezTo>
                  <a:pt x="60" y="78"/>
                  <a:pt x="44" y="87"/>
                  <a:pt x="41" y="88"/>
                </a:cubicBezTo>
                <a:cubicBezTo>
                  <a:pt x="39" y="89"/>
                  <a:pt x="33" y="91"/>
                  <a:pt x="31" y="91"/>
                </a:cubicBezTo>
                <a:cubicBezTo>
                  <a:pt x="28" y="91"/>
                  <a:pt x="25" y="91"/>
                  <a:pt x="24" y="87"/>
                </a:cubicBezTo>
                <a:cubicBezTo>
                  <a:pt x="22" y="83"/>
                  <a:pt x="20" y="72"/>
                  <a:pt x="20" y="66"/>
                </a:cubicBezTo>
                <a:cubicBezTo>
                  <a:pt x="20" y="59"/>
                  <a:pt x="22" y="53"/>
                  <a:pt x="24" y="48"/>
                </a:cubicBezTo>
                <a:cubicBezTo>
                  <a:pt x="28" y="42"/>
                  <a:pt x="33" y="38"/>
                  <a:pt x="36" y="36"/>
                </a:cubicBezTo>
                <a:cubicBezTo>
                  <a:pt x="42" y="33"/>
                  <a:pt x="48" y="29"/>
                  <a:pt x="48" y="29"/>
                </a:cubicBezTo>
                <a:cubicBezTo>
                  <a:pt x="57" y="24"/>
                  <a:pt x="57" y="24"/>
                  <a:pt x="57" y="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2" name="Freeform 26"/>
          <p:cNvSpPr>
            <a:spLocks/>
          </p:cNvSpPr>
          <p:nvPr/>
        </p:nvSpPr>
        <p:spPr bwMode="auto">
          <a:xfrm>
            <a:off x="4533424" y="5600962"/>
            <a:ext cx="191453" cy="368541"/>
          </a:xfrm>
          <a:custGeom>
            <a:avLst/>
            <a:gdLst>
              <a:gd name="T0" fmla="*/ 57 w 60"/>
              <a:gd name="T1" fmla="*/ 0 h 116"/>
              <a:gd name="T2" fmla="*/ 28 w 60"/>
              <a:gd name="T3" fmla="*/ 16 h 116"/>
              <a:gd name="T4" fmla="*/ 10 w 60"/>
              <a:gd name="T5" fmla="*/ 31 h 116"/>
              <a:gd name="T6" fmla="*/ 1 w 60"/>
              <a:gd name="T7" fmla="*/ 54 h 116"/>
              <a:gd name="T8" fmla="*/ 2 w 60"/>
              <a:gd name="T9" fmla="*/ 84 h 116"/>
              <a:gd name="T10" fmla="*/ 13 w 60"/>
              <a:gd name="T11" fmla="*/ 108 h 116"/>
              <a:gd name="T12" fmla="*/ 26 w 60"/>
              <a:gd name="T13" fmla="*/ 115 h 116"/>
              <a:gd name="T14" fmla="*/ 43 w 60"/>
              <a:gd name="T15" fmla="*/ 111 h 116"/>
              <a:gd name="T16" fmla="*/ 60 w 60"/>
              <a:gd name="T17" fmla="*/ 102 h 116"/>
              <a:gd name="T18" fmla="*/ 60 w 60"/>
              <a:gd name="T19" fmla="*/ 50 h 116"/>
              <a:gd name="T20" fmla="*/ 39 w 60"/>
              <a:gd name="T21" fmla="*/ 61 h 116"/>
              <a:gd name="T22" fmla="*/ 39 w 60"/>
              <a:gd name="T23" fmla="*/ 90 h 116"/>
              <a:gd name="T24" fmla="*/ 32 w 60"/>
              <a:gd name="T25" fmla="*/ 92 h 116"/>
              <a:gd name="T26" fmla="*/ 24 w 60"/>
              <a:gd name="T27" fmla="*/ 87 h 116"/>
              <a:gd name="T28" fmla="*/ 20 w 60"/>
              <a:gd name="T29" fmla="*/ 65 h 116"/>
              <a:gd name="T30" fmla="*/ 24 w 60"/>
              <a:gd name="T31" fmla="*/ 48 h 116"/>
              <a:gd name="T32" fmla="*/ 37 w 60"/>
              <a:gd name="T33" fmla="*/ 36 h 116"/>
              <a:gd name="T34" fmla="*/ 48 w 60"/>
              <a:gd name="T35" fmla="*/ 28 h 116"/>
              <a:gd name="T36" fmla="*/ 57 w 60"/>
              <a:gd name="T37" fmla="*/ 24 h 1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0" h="116">
                <a:moveTo>
                  <a:pt x="57" y="0"/>
                </a:moveTo>
                <a:cubicBezTo>
                  <a:pt x="57" y="0"/>
                  <a:pt x="32" y="13"/>
                  <a:pt x="28" y="16"/>
                </a:cubicBezTo>
                <a:cubicBezTo>
                  <a:pt x="23" y="18"/>
                  <a:pt x="15" y="24"/>
                  <a:pt x="10" y="31"/>
                </a:cubicBezTo>
                <a:cubicBezTo>
                  <a:pt x="3" y="40"/>
                  <a:pt x="2" y="46"/>
                  <a:pt x="1" y="54"/>
                </a:cubicBezTo>
                <a:cubicBezTo>
                  <a:pt x="0" y="65"/>
                  <a:pt x="0" y="72"/>
                  <a:pt x="2" y="84"/>
                </a:cubicBezTo>
                <a:cubicBezTo>
                  <a:pt x="4" y="93"/>
                  <a:pt x="9" y="104"/>
                  <a:pt x="13" y="108"/>
                </a:cubicBezTo>
                <a:cubicBezTo>
                  <a:pt x="18" y="113"/>
                  <a:pt x="22" y="115"/>
                  <a:pt x="26" y="115"/>
                </a:cubicBezTo>
                <a:cubicBezTo>
                  <a:pt x="32" y="116"/>
                  <a:pt x="43" y="111"/>
                  <a:pt x="43" y="111"/>
                </a:cubicBezTo>
                <a:cubicBezTo>
                  <a:pt x="60" y="102"/>
                  <a:pt x="60" y="102"/>
                  <a:pt x="60" y="102"/>
                </a:cubicBezTo>
                <a:cubicBezTo>
                  <a:pt x="60" y="50"/>
                  <a:pt x="60" y="50"/>
                  <a:pt x="60" y="50"/>
                </a:cubicBezTo>
                <a:cubicBezTo>
                  <a:pt x="39" y="61"/>
                  <a:pt x="39" y="61"/>
                  <a:pt x="39" y="61"/>
                </a:cubicBezTo>
                <a:cubicBezTo>
                  <a:pt x="39" y="61"/>
                  <a:pt x="39" y="90"/>
                  <a:pt x="39" y="90"/>
                </a:cubicBezTo>
                <a:cubicBezTo>
                  <a:pt x="36" y="91"/>
                  <a:pt x="34" y="92"/>
                  <a:pt x="32" y="92"/>
                </a:cubicBezTo>
                <a:cubicBezTo>
                  <a:pt x="29" y="92"/>
                  <a:pt x="25" y="91"/>
                  <a:pt x="24" y="87"/>
                </a:cubicBezTo>
                <a:cubicBezTo>
                  <a:pt x="22" y="82"/>
                  <a:pt x="20" y="72"/>
                  <a:pt x="20" y="65"/>
                </a:cubicBezTo>
                <a:cubicBezTo>
                  <a:pt x="20" y="59"/>
                  <a:pt x="22" y="53"/>
                  <a:pt x="24" y="48"/>
                </a:cubicBezTo>
                <a:cubicBezTo>
                  <a:pt x="28" y="42"/>
                  <a:pt x="33" y="38"/>
                  <a:pt x="37" y="36"/>
                </a:cubicBezTo>
                <a:cubicBezTo>
                  <a:pt x="42" y="32"/>
                  <a:pt x="48" y="28"/>
                  <a:pt x="48" y="28"/>
                </a:cubicBezTo>
                <a:cubicBezTo>
                  <a:pt x="57" y="24"/>
                  <a:pt x="57" y="24"/>
                  <a:pt x="57" y="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3" name="Freeform 27"/>
          <p:cNvSpPr>
            <a:spLocks/>
          </p:cNvSpPr>
          <p:nvPr/>
        </p:nvSpPr>
        <p:spPr bwMode="auto">
          <a:xfrm>
            <a:off x="4346258" y="5696668"/>
            <a:ext cx="191453" cy="364256"/>
          </a:xfrm>
          <a:custGeom>
            <a:avLst/>
            <a:gdLst>
              <a:gd name="T0" fmla="*/ 57 w 60"/>
              <a:gd name="T1" fmla="*/ 0 h 115"/>
              <a:gd name="T2" fmla="*/ 27 w 60"/>
              <a:gd name="T3" fmla="*/ 15 h 115"/>
              <a:gd name="T4" fmla="*/ 9 w 60"/>
              <a:gd name="T5" fmla="*/ 31 h 115"/>
              <a:gd name="T6" fmla="*/ 1 w 60"/>
              <a:gd name="T7" fmla="*/ 54 h 115"/>
              <a:gd name="T8" fmla="*/ 2 w 60"/>
              <a:gd name="T9" fmla="*/ 84 h 115"/>
              <a:gd name="T10" fmla="*/ 12 w 60"/>
              <a:gd name="T11" fmla="*/ 107 h 115"/>
              <a:gd name="T12" fmla="*/ 26 w 60"/>
              <a:gd name="T13" fmla="*/ 115 h 115"/>
              <a:gd name="T14" fmla="*/ 43 w 60"/>
              <a:gd name="T15" fmla="*/ 110 h 115"/>
              <a:gd name="T16" fmla="*/ 60 w 60"/>
              <a:gd name="T17" fmla="*/ 102 h 115"/>
              <a:gd name="T18" fmla="*/ 60 w 60"/>
              <a:gd name="T19" fmla="*/ 77 h 115"/>
              <a:gd name="T20" fmla="*/ 41 w 60"/>
              <a:gd name="T21" fmla="*/ 88 h 115"/>
              <a:gd name="T22" fmla="*/ 30 w 60"/>
              <a:gd name="T23" fmla="*/ 91 h 115"/>
              <a:gd name="T24" fmla="*/ 23 w 60"/>
              <a:gd name="T25" fmla="*/ 86 h 115"/>
              <a:gd name="T26" fmla="*/ 20 w 60"/>
              <a:gd name="T27" fmla="*/ 65 h 115"/>
              <a:gd name="T28" fmla="*/ 24 w 60"/>
              <a:gd name="T29" fmla="*/ 48 h 115"/>
              <a:gd name="T30" fmla="*/ 36 w 60"/>
              <a:gd name="T31" fmla="*/ 35 h 115"/>
              <a:gd name="T32" fmla="*/ 48 w 60"/>
              <a:gd name="T33" fmla="*/ 28 h 115"/>
              <a:gd name="T34" fmla="*/ 57 w 60"/>
              <a:gd name="T35" fmla="*/ 23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0" h="115">
                <a:moveTo>
                  <a:pt x="57" y="0"/>
                </a:moveTo>
                <a:cubicBezTo>
                  <a:pt x="57" y="0"/>
                  <a:pt x="32" y="13"/>
                  <a:pt x="27" y="15"/>
                </a:cubicBezTo>
                <a:cubicBezTo>
                  <a:pt x="23" y="18"/>
                  <a:pt x="15" y="24"/>
                  <a:pt x="9" y="31"/>
                </a:cubicBezTo>
                <a:cubicBezTo>
                  <a:pt x="3" y="40"/>
                  <a:pt x="2" y="46"/>
                  <a:pt x="1" y="54"/>
                </a:cubicBezTo>
                <a:cubicBezTo>
                  <a:pt x="0" y="64"/>
                  <a:pt x="0" y="72"/>
                  <a:pt x="2" y="84"/>
                </a:cubicBezTo>
                <a:cubicBezTo>
                  <a:pt x="3" y="93"/>
                  <a:pt x="8" y="104"/>
                  <a:pt x="12" y="107"/>
                </a:cubicBezTo>
                <a:cubicBezTo>
                  <a:pt x="18" y="112"/>
                  <a:pt x="22" y="114"/>
                  <a:pt x="26" y="115"/>
                </a:cubicBezTo>
                <a:cubicBezTo>
                  <a:pt x="32" y="115"/>
                  <a:pt x="43" y="110"/>
                  <a:pt x="43" y="110"/>
                </a:cubicBezTo>
                <a:cubicBezTo>
                  <a:pt x="60" y="102"/>
                  <a:pt x="60" y="102"/>
                  <a:pt x="60" y="102"/>
                </a:cubicBezTo>
                <a:cubicBezTo>
                  <a:pt x="60" y="77"/>
                  <a:pt x="60" y="77"/>
                  <a:pt x="60" y="77"/>
                </a:cubicBezTo>
                <a:cubicBezTo>
                  <a:pt x="60" y="77"/>
                  <a:pt x="44" y="86"/>
                  <a:pt x="41" y="88"/>
                </a:cubicBezTo>
                <a:cubicBezTo>
                  <a:pt x="38" y="89"/>
                  <a:pt x="33" y="91"/>
                  <a:pt x="30" y="91"/>
                </a:cubicBezTo>
                <a:cubicBezTo>
                  <a:pt x="27" y="91"/>
                  <a:pt x="25" y="90"/>
                  <a:pt x="23" y="86"/>
                </a:cubicBezTo>
                <a:cubicBezTo>
                  <a:pt x="22" y="82"/>
                  <a:pt x="20" y="71"/>
                  <a:pt x="20" y="65"/>
                </a:cubicBezTo>
                <a:cubicBezTo>
                  <a:pt x="20" y="59"/>
                  <a:pt x="21" y="52"/>
                  <a:pt x="24" y="48"/>
                </a:cubicBezTo>
                <a:cubicBezTo>
                  <a:pt x="27" y="41"/>
                  <a:pt x="33" y="38"/>
                  <a:pt x="36" y="35"/>
                </a:cubicBezTo>
                <a:cubicBezTo>
                  <a:pt x="41" y="32"/>
                  <a:pt x="48" y="28"/>
                  <a:pt x="48" y="28"/>
                </a:cubicBezTo>
                <a:cubicBezTo>
                  <a:pt x="57" y="23"/>
                  <a:pt x="57" y="23"/>
                  <a:pt x="57" y="2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4" name="Freeform 28"/>
          <p:cNvSpPr>
            <a:spLocks/>
          </p:cNvSpPr>
          <p:nvPr/>
        </p:nvSpPr>
        <p:spPr bwMode="auto">
          <a:xfrm>
            <a:off x="4381977" y="5886652"/>
            <a:ext cx="535781" cy="314260"/>
          </a:xfrm>
          <a:custGeom>
            <a:avLst/>
            <a:gdLst>
              <a:gd name="T0" fmla="*/ 0 w 375"/>
              <a:gd name="T1" fmla="*/ 202 h 220"/>
              <a:gd name="T2" fmla="*/ 24 w 375"/>
              <a:gd name="T3" fmla="*/ 220 h 220"/>
              <a:gd name="T4" fmla="*/ 375 w 375"/>
              <a:gd name="T5" fmla="*/ 31 h 220"/>
              <a:gd name="T6" fmla="*/ 375 w 375"/>
              <a:gd name="T7" fmla="*/ 0 h 220"/>
              <a:gd name="T8" fmla="*/ 0 w 375"/>
              <a:gd name="T9" fmla="*/ 202 h 2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5" h="220">
                <a:moveTo>
                  <a:pt x="0" y="202"/>
                </a:moveTo>
                <a:lnTo>
                  <a:pt x="24" y="220"/>
                </a:lnTo>
                <a:lnTo>
                  <a:pt x="375" y="31"/>
                </a:lnTo>
                <a:lnTo>
                  <a:pt x="375" y="0"/>
                </a:lnTo>
                <a:lnTo>
                  <a:pt x="0"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5" name="Freeform 29"/>
          <p:cNvSpPr>
            <a:spLocks/>
          </p:cNvSpPr>
          <p:nvPr/>
        </p:nvSpPr>
        <p:spPr bwMode="auto">
          <a:xfrm>
            <a:off x="4381977" y="5886652"/>
            <a:ext cx="535781" cy="314260"/>
          </a:xfrm>
          <a:custGeom>
            <a:avLst/>
            <a:gdLst>
              <a:gd name="T0" fmla="*/ 0 w 375"/>
              <a:gd name="T1" fmla="*/ 202 h 220"/>
              <a:gd name="T2" fmla="*/ 24 w 375"/>
              <a:gd name="T3" fmla="*/ 220 h 220"/>
              <a:gd name="T4" fmla="*/ 375 w 375"/>
              <a:gd name="T5" fmla="*/ 31 h 220"/>
              <a:gd name="T6" fmla="*/ 375 w 375"/>
              <a:gd name="T7" fmla="*/ 0 h 2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5" h="220">
                <a:moveTo>
                  <a:pt x="0" y="202"/>
                </a:moveTo>
                <a:lnTo>
                  <a:pt x="24" y="220"/>
                </a:lnTo>
                <a:lnTo>
                  <a:pt x="375" y="31"/>
                </a:lnTo>
                <a:lnTo>
                  <a:pt x="37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6" name="Freeform 30"/>
          <p:cNvSpPr>
            <a:spLocks/>
          </p:cNvSpPr>
          <p:nvPr/>
        </p:nvSpPr>
        <p:spPr bwMode="auto">
          <a:xfrm>
            <a:off x="4431983" y="5943791"/>
            <a:ext cx="485775" cy="285690"/>
          </a:xfrm>
          <a:custGeom>
            <a:avLst/>
            <a:gdLst>
              <a:gd name="T0" fmla="*/ 0 w 340"/>
              <a:gd name="T1" fmla="*/ 184 h 200"/>
              <a:gd name="T2" fmla="*/ 20 w 340"/>
              <a:gd name="T3" fmla="*/ 200 h 200"/>
              <a:gd name="T4" fmla="*/ 340 w 340"/>
              <a:gd name="T5" fmla="*/ 29 h 200"/>
              <a:gd name="T6" fmla="*/ 340 w 340"/>
              <a:gd name="T7" fmla="*/ 0 h 200"/>
              <a:gd name="T8" fmla="*/ 0 w 340"/>
              <a:gd name="T9" fmla="*/ 184 h 2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0" h="200">
                <a:moveTo>
                  <a:pt x="0" y="184"/>
                </a:moveTo>
                <a:lnTo>
                  <a:pt x="20" y="200"/>
                </a:lnTo>
                <a:lnTo>
                  <a:pt x="340" y="29"/>
                </a:lnTo>
                <a:lnTo>
                  <a:pt x="340" y="0"/>
                </a:lnTo>
                <a:lnTo>
                  <a:pt x="0" y="1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7" name="Freeform 31"/>
          <p:cNvSpPr>
            <a:spLocks/>
          </p:cNvSpPr>
          <p:nvPr/>
        </p:nvSpPr>
        <p:spPr bwMode="auto">
          <a:xfrm>
            <a:off x="4680585" y="5250991"/>
            <a:ext cx="288608" cy="718512"/>
          </a:xfrm>
          <a:custGeom>
            <a:avLst/>
            <a:gdLst>
              <a:gd name="T0" fmla="*/ 202 w 202"/>
              <a:gd name="T1" fmla="*/ 503 h 503"/>
              <a:gd name="T2" fmla="*/ 197 w 202"/>
              <a:gd name="T3" fmla="*/ 503 h 503"/>
              <a:gd name="T4" fmla="*/ 197 w 202"/>
              <a:gd name="T5" fmla="*/ 149 h 503"/>
              <a:gd name="T6" fmla="*/ 0 w 202"/>
              <a:gd name="T7" fmla="*/ 5 h 503"/>
              <a:gd name="T8" fmla="*/ 2 w 202"/>
              <a:gd name="T9" fmla="*/ 0 h 503"/>
              <a:gd name="T10" fmla="*/ 202 w 202"/>
              <a:gd name="T11" fmla="*/ 147 h 503"/>
              <a:gd name="T12" fmla="*/ 202 w 202"/>
              <a:gd name="T13" fmla="*/ 503 h 50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2" h="503">
                <a:moveTo>
                  <a:pt x="202" y="503"/>
                </a:moveTo>
                <a:lnTo>
                  <a:pt x="197" y="503"/>
                </a:lnTo>
                <a:lnTo>
                  <a:pt x="197" y="149"/>
                </a:lnTo>
                <a:lnTo>
                  <a:pt x="0" y="5"/>
                </a:lnTo>
                <a:lnTo>
                  <a:pt x="2" y="0"/>
                </a:lnTo>
                <a:lnTo>
                  <a:pt x="202" y="147"/>
                </a:lnTo>
                <a:lnTo>
                  <a:pt x="202" y="5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6" name="Title 35"/>
          <p:cNvSpPr>
            <a:spLocks noGrp="1"/>
          </p:cNvSpPr>
          <p:nvPr>
            <p:ph type="title"/>
          </p:nvPr>
        </p:nvSpPr>
        <p:spPr>
          <a:xfrm>
            <a:off x="1657350" y="891354"/>
            <a:ext cx="5829300" cy="2914043"/>
          </a:xfrm>
        </p:spPr>
        <p:txBody>
          <a:bodyPr tIns="72000" bIns="72000" anchor="b">
            <a:noAutofit/>
          </a:bodyPr>
          <a:lstStyle>
            <a:lvl1pPr algn="ctr">
              <a:defRPr sz="4859" cap="all" baseline="0">
                <a:solidFill>
                  <a:schemeClr val="bg1"/>
                </a:solidFill>
                <a:latin typeface="Arial Black" pitchFamily="34" charset="0"/>
              </a:defRPr>
            </a:lvl1pPr>
          </a:lstStyle>
          <a:p>
            <a:r>
              <a:rPr lang="fr-FR"/>
              <a:t>Modifiez le style du titre</a:t>
            </a:r>
            <a:endParaRPr lang="fr-FR" dirty="0"/>
          </a:p>
        </p:txBody>
      </p:sp>
      <p:sp>
        <p:nvSpPr>
          <p:cNvPr id="39" name="Text Placeholder 38"/>
          <p:cNvSpPr>
            <a:spLocks noGrp="1"/>
          </p:cNvSpPr>
          <p:nvPr>
            <p:ph type="body" sz="quarter" idx="10"/>
          </p:nvPr>
        </p:nvSpPr>
        <p:spPr>
          <a:xfrm>
            <a:off x="1657350" y="4285357"/>
            <a:ext cx="5829300" cy="822789"/>
          </a:xfrm>
        </p:spPr>
        <p:txBody>
          <a:bodyPr>
            <a:noAutofit/>
          </a:bodyPr>
          <a:lstStyle>
            <a:lvl1pPr algn="ctr">
              <a:defRPr sz="1260" cap="all" baseline="0">
                <a:solidFill>
                  <a:schemeClr val="bg1"/>
                </a:solidFill>
              </a:defRPr>
            </a:lvl1pPr>
            <a:lvl2pPr algn="ctr">
              <a:defRPr sz="1260" cap="all" baseline="0">
                <a:solidFill>
                  <a:schemeClr val="bg1"/>
                </a:solidFill>
              </a:defRPr>
            </a:lvl2pPr>
            <a:lvl3pPr algn="ctr">
              <a:defRPr sz="1260" cap="all" baseline="0">
                <a:solidFill>
                  <a:schemeClr val="bg1"/>
                </a:solidFill>
              </a:defRPr>
            </a:lvl3pPr>
            <a:lvl4pPr algn="ctr">
              <a:defRPr sz="1260" cap="all" baseline="0">
                <a:solidFill>
                  <a:schemeClr val="bg1"/>
                </a:solidFill>
              </a:defRPr>
            </a:lvl4pPr>
            <a:lvl5pPr algn="ctr">
              <a:defRPr sz="1260" cap="all" baseline="0">
                <a:solidFill>
                  <a:schemeClr val="bg1"/>
                </a:solidFill>
              </a:defRPr>
            </a:lvl5pPr>
          </a:lstStyle>
          <a:p>
            <a:pPr lvl="0"/>
            <a:r>
              <a:rPr lang="fr-FR"/>
              <a:t>Modifier les styles du texte du masque</a:t>
            </a:r>
          </a:p>
        </p:txBody>
      </p:sp>
    </p:spTree>
    <p:extLst>
      <p:ext uri="{BB962C8B-B14F-4D97-AF65-F5344CB8AC3E}">
        <p14:creationId xmlns:p14="http://schemas.microsoft.com/office/powerpoint/2010/main" val="24719489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ommaire">
    <p:bg>
      <p:bgPr>
        <a:solidFill>
          <a:srgbClr val="6FBC85"/>
        </a:solidFill>
        <a:effectLst/>
      </p:bgPr>
    </p:bg>
    <p:spTree>
      <p:nvGrpSpPr>
        <p:cNvPr id="1" name=""/>
        <p:cNvGrpSpPr/>
        <p:nvPr/>
      </p:nvGrpSpPr>
      <p:grpSpPr>
        <a:xfrm>
          <a:off x="0" y="0"/>
          <a:ext cx="0" cy="0"/>
          <a:chOff x="0" y="0"/>
          <a:chExt cx="0" cy="0"/>
        </a:xfrm>
      </p:grpSpPr>
      <p:graphicFrame>
        <p:nvGraphicFramePr>
          <p:cNvPr id="4" name="Object 4" hidden="1"/>
          <p:cNvGraphicFramePr>
            <a:graphicFrameLocks noChangeAspect="1"/>
          </p:cNvGraphicFramePr>
          <p:nvPr>
            <p:custDataLst>
              <p:tags r:id="rId2"/>
            </p:custDataLst>
          </p:nvPr>
        </p:nvGraphicFramePr>
        <p:xfrm>
          <a:off x="1430" y="1429"/>
          <a:ext cx="1428" cy="1428"/>
        </p:xfrm>
        <a:graphic>
          <a:graphicData uri="http://schemas.openxmlformats.org/presentationml/2006/ole">
            <mc:AlternateContent xmlns:mc="http://schemas.openxmlformats.org/markup-compatibility/2006">
              <mc:Choice xmlns:v="urn:schemas-microsoft-com:vml" Requires="v">
                <p:oleObj spid="_x0000_s14341" name="think-cell Slide" r:id="rId4" imgW="360" imgH="360" progId="TCLayout.ActiveDocument.1">
                  <p:embed/>
                </p:oleObj>
              </mc:Choice>
              <mc:Fallback>
                <p:oleObj name="think-cell Slide" r:id="rId4" imgW="360" imgH="360" progId="TCLayout.ActiveDocument.1">
                  <p:embed/>
                  <p:pic>
                    <p:nvPicPr>
                      <p:cNvPr id="4" name="Object 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0" y="1429"/>
                        <a:ext cx="142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5"/>
          <p:cNvSpPr>
            <a:spLocks noChangeArrowheads="1"/>
          </p:cNvSpPr>
          <p:nvPr/>
        </p:nvSpPr>
        <p:spPr bwMode="auto">
          <a:xfrm>
            <a:off x="2274570" y="1739855"/>
            <a:ext cx="2327560" cy="456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fontAlgn="base">
              <a:spcBef>
                <a:spcPct val="0"/>
              </a:spcBef>
              <a:spcAft>
                <a:spcPct val="0"/>
              </a:spcAft>
              <a:defRPr sz="2000">
                <a:solidFill>
                  <a:schemeClr val="tx1"/>
                </a:solidFill>
                <a:latin typeface="Arial" panose="020B0604020202020204" pitchFamily="34" charset="0"/>
              </a:defRPr>
            </a:lvl6pPr>
            <a:lvl7pPr marL="2971800" indent="-228600" fontAlgn="base">
              <a:spcBef>
                <a:spcPct val="0"/>
              </a:spcBef>
              <a:spcAft>
                <a:spcPct val="0"/>
              </a:spcAft>
              <a:defRPr sz="2000">
                <a:solidFill>
                  <a:schemeClr val="tx1"/>
                </a:solidFill>
                <a:latin typeface="Arial" panose="020B0604020202020204" pitchFamily="34" charset="0"/>
              </a:defRPr>
            </a:lvl7pPr>
            <a:lvl8pPr marL="3429000" indent="-228600" fontAlgn="base">
              <a:spcBef>
                <a:spcPct val="0"/>
              </a:spcBef>
              <a:spcAft>
                <a:spcPct val="0"/>
              </a:spcAft>
              <a:defRPr sz="2000">
                <a:solidFill>
                  <a:schemeClr val="tx1"/>
                </a:solidFill>
                <a:latin typeface="Arial" panose="020B0604020202020204" pitchFamily="34" charset="0"/>
              </a:defRPr>
            </a:lvl8pPr>
            <a:lvl9pPr marL="3886200" indent="-228600" fontAlgn="base">
              <a:spcBef>
                <a:spcPct val="0"/>
              </a:spcBef>
              <a:spcAft>
                <a:spcPct val="0"/>
              </a:spcAft>
              <a:defRPr sz="2000">
                <a:solidFill>
                  <a:schemeClr val="tx1"/>
                </a:solidFill>
                <a:latin typeface="Arial" panose="020B0604020202020204" pitchFamily="34" charset="0"/>
              </a:defRPr>
            </a:lvl9pPr>
          </a:lstStyle>
          <a:p>
            <a:pPr defTabSz="822777" eaLnBrk="1" hangingPunct="1"/>
            <a:r>
              <a:rPr lang="fr-FR" altLang="fr-FR" sz="2969" b="1">
                <a:solidFill>
                  <a:srgbClr val="283583"/>
                </a:solidFill>
                <a:latin typeface="Arial Black" panose="020B0A04020102020204" pitchFamily="34" charset="0"/>
                <a:cs typeface="Arial" panose="020B0604020202020204" pitchFamily="34" charset="0"/>
              </a:rPr>
              <a:t>SOMMAIRE</a:t>
            </a:r>
            <a:endParaRPr lang="fr-FR" altLang="fr-FR" sz="1620">
              <a:cs typeface="Arial" panose="020B0604020202020204" pitchFamily="34" charset="0"/>
            </a:endParaRPr>
          </a:p>
        </p:txBody>
      </p:sp>
      <p:sp>
        <p:nvSpPr>
          <p:cNvPr id="6" name="Line 6"/>
          <p:cNvSpPr>
            <a:spLocks noChangeShapeType="1"/>
          </p:cNvSpPr>
          <p:nvPr/>
        </p:nvSpPr>
        <p:spPr bwMode="auto">
          <a:xfrm>
            <a:off x="2274570" y="2475509"/>
            <a:ext cx="2293144" cy="1428"/>
          </a:xfrm>
          <a:prstGeom prst="line">
            <a:avLst/>
          </a:prstGeom>
          <a:noFill/>
          <a:ln w="26988">
            <a:solidFill>
              <a:srgbClr val="283583"/>
            </a:solidFill>
            <a:miter lim="800000"/>
            <a:headEnd/>
            <a:tailEnd/>
          </a:ln>
          <a:extLst>
            <a:ext uri="{909E8E84-426E-40DD-AFC4-6F175D3DCCD1}">
              <a14:hiddenFill xmlns:a14="http://schemas.microsoft.com/office/drawing/2010/main">
                <a:noFill/>
              </a14:hiddenFill>
            </a:ext>
          </a:extLst>
        </p:spPr>
        <p:txBody>
          <a:bodyPr/>
          <a:lstStyle/>
          <a:p>
            <a:endParaRPr lang="fr-FR" sz="1620"/>
          </a:p>
        </p:txBody>
      </p:sp>
      <p:sp>
        <p:nvSpPr>
          <p:cNvPr id="7" name="Line 7"/>
          <p:cNvSpPr>
            <a:spLocks noChangeShapeType="1"/>
          </p:cNvSpPr>
          <p:nvPr/>
        </p:nvSpPr>
        <p:spPr bwMode="auto">
          <a:xfrm>
            <a:off x="2274570" y="1551299"/>
            <a:ext cx="2293144" cy="1429"/>
          </a:xfrm>
          <a:prstGeom prst="line">
            <a:avLst/>
          </a:prstGeom>
          <a:noFill/>
          <a:ln w="26988">
            <a:solidFill>
              <a:srgbClr val="283583"/>
            </a:solidFill>
            <a:miter lim="800000"/>
            <a:headEnd/>
            <a:tailEnd/>
          </a:ln>
          <a:extLst>
            <a:ext uri="{909E8E84-426E-40DD-AFC4-6F175D3DCCD1}">
              <a14:hiddenFill xmlns:a14="http://schemas.microsoft.com/office/drawing/2010/main">
                <a:noFill/>
              </a14:hiddenFill>
            </a:ext>
          </a:extLst>
        </p:spPr>
        <p:txBody>
          <a:bodyPr/>
          <a:lstStyle/>
          <a:p>
            <a:endParaRPr lang="fr-FR" sz="1620"/>
          </a:p>
        </p:txBody>
      </p:sp>
      <p:sp>
        <p:nvSpPr>
          <p:cNvPr id="8" name="Freeform 139"/>
          <p:cNvSpPr>
            <a:spLocks/>
          </p:cNvSpPr>
          <p:nvPr/>
        </p:nvSpPr>
        <p:spPr bwMode="auto">
          <a:xfrm>
            <a:off x="8465345" y="5898081"/>
            <a:ext cx="104298" cy="265692"/>
          </a:xfrm>
          <a:custGeom>
            <a:avLst/>
            <a:gdLst>
              <a:gd name="T0" fmla="*/ 73 w 73"/>
              <a:gd name="T1" fmla="*/ 0 h 186"/>
              <a:gd name="T2" fmla="*/ 0 w 73"/>
              <a:gd name="T3" fmla="*/ 40 h 186"/>
              <a:gd name="T4" fmla="*/ 0 w 73"/>
              <a:gd name="T5" fmla="*/ 186 h 186"/>
              <a:gd name="T6" fmla="*/ 73 w 73"/>
              <a:gd name="T7" fmla="*/ 146 h 186"/>
              <a:gd name="T8" fmla="*/ 73 w 73"/>
              <a:gd name="T9" fmla="*/ 113 h 186"/>
              <a:gd name="T10" fmla="*/ 33 w 73"/>
              <a:gd name="T11" fmla="*/ 133 h 186"/>
              <a:gd name="T12" fmla="*/ 33 w 73"/>
              <a:gd name="T13" fmla="*/ 106 h 186"/>
              <a:gd name="T14" fmla="*/ 73 w 73"/>
              <a:gd name="T15" fmla="*/ 86 h 186"/>
              <a:gd name="T16" fmla="*/ 73 w 73"/>
              <a:gd name="T17" fmla="*/ 62 h 186"/>
              <a:gd name="T18" fmla="*/ 33 w 73"/>
              <a:gd name="T19" fmla="*/ 82 h 186"/>
              <a:gd name="T20" fmla="*/ 33 w 73"/>
              <a:gd name="T21" fmla="*/ 57 h 186"/>
              <a:gd name="T22" fmla="*/ 73 w 73"/>
              <a:gd name="T23" fmla="*/ 35 h 186"/>
              <a:gd name="T24" fmla="*/ 73 w 73"/>
              <a:gd name="T25" fmla="*/ 0 h 1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186">
                <a:moveTo>
                  <a:pt x="73" y="0"/>
                </a:moveTo>
                <a:lnTo>
                  <a:pt x="0" y="40"/>
                </a:lnTo>
                <a:lnTo>
                  <a:pt x="0" y="186"/>
                </a:lnTo>
                <a:lnTo>
                  <a:pt x="73" y="146"/>
                </a:lnTo>
                <a:lnTo>
                  <a:pt x="73" y="113"/>
                </a:lnTo>
                <a:lnTo>
                  <a:pt x="33" y="133"/>
                </a:lnTo>
                <a:lnTo>
                  <a:pt x="33" y="106"/>
                </a:lnTo>
                <a:lnTo>
                  <a:pt x="73" y="86"/>
                </a:lnTo>
                <a:lnTo>
                  <a:pt x="73" y="62"/>
                </a:lnTo>
                <a:lnTo>
                  <a:pt x="33" y="82"/>
                </a:lnTo>
                <a:lnTo>
                  <a:pt x="33" y="57"/>
                </a:lnTo>
                <a:lnTo>
                  <a:pt x="73" y="35"/>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9" name="Freeform 140"/>
          <p:cNvSpPr>
            <a:spLocks/>
          </p:cNvSpPr>
          <p:nvPr/>
        </p:nvSpPr>
        <p:spPr bwMode="auto">
          <a:xfrm>
            <a:off x="8465345" y="5898081"/>
            <a:ext cx="104298" cy="265692"/>
          </a:xfrm>
          <a:custGeom>
            <a:avLst/>
            <a:gdLst>
              <a:gd name="T0" fmla="*/ 73 w 73"/>
              <a:gd name="T1" fmla="*/ 0 h 186"/>
              <a:gd name="T2" fmla="*/ 0 w 73"/>
              <a:gd name="T3" fmla="*/ 40 h 186"/>
              <a:gd name="T4" fmla="*/ 0 w 73"/>
              <a:gd name="T5" fmla="*/ 186 h 186"/>
              <a:gd name="T6" fmla="*/ 73 w 73"/>
              <a:gd name="T7" fmla="*/ 146 h 186"/>
              <a:gd name="T8" fmla="*/ 73 w 73"/>
              <a:gd name="T9" fmla="*/ 113 h 186"/>
              <a:gd name="T10" fmla="*/ 33 w 73"/>
              <a:gd name="T11" fmla="*/ 133 h 186"/>
              <a:gd name="T12" fmla="*/ 33 w 73"/>
              <a:gd name="T13" fmla="*/ 106 h 186"/>
              <a:gd name="T14" fmla="*/ 73 w 73"/>
              <a:gd name="T15" fmla="*/ 86 h 186"/>
              <a:gd name="T16" fmla="*/ 73 w 73"/>
              <a:gd name="T17" fmla="*/ 62 h 186"/>
              <a:gd name="T18" fmla="*/ 33 w 73"/>
              <a:gd name="T19" fmla="*/ 82 h 186"/>
              <a:gd name="T20" fmla="*/ 33 w 73"/>
              <a:gd name="T21" fmla="*/ 57 h 186"/>
              <a:gd name="T22" fmla="*/ 73 w 73"/>
              <a:gd name="T23" fmla="*/ 35 h 18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3" h="186">
                <a:moveTo>
                  <a:pt x="73" y="0"/>
                </a:moveTo>
                <a:lnTo>
                  <a:pt x="0" y="40"/>
                </a:lnTo>
                <a:lnTo>
                  <a:pt x="0" y="186"/>
                </a:lnTo>
                <a:lnTo>
                  <a:pt x="73" y="146"/>
                </a:lnTo>
                <a:lnTo>
                  <a:pt x="73" y="113"/>
                </a:lnTo>
                <a:lnTo>
                  <a:pt x="33" y="133"/>
                </a:lnTo>
                <a:lnTo>
                  <a:pt x="33" y="106"/>
                </a:lnTo>
                <a:lnTo>
                  <a:pt x="73" y="86"/>
                </a:lnTo>
                <a:lnTo>
                  <a:pt x="73" y="62"/>
                </a:lnTo>
                <a:lnTo>
                  <a:pt x="33" y="82"/>
                </a:lnTo>
                <a:lnTo>
                  <a:pt x="33" y="57"/>
                </a:lnTo>
                <a:lnTo>
                  <a:pt x="73" y="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0" name="Freeform 141"/>
          <p:cNvSpPr>
            <a:spLocks/>
          </p:cNvSpPr>
          <p:nvPr/>
        </p:nvSpPr>
        <p:spPr bwMode="auto">
          <a:xfrm>
            <a:off x="8348187" y="5960932"/>
            <a:ext cx="104298" cy="267120"/>
          </a:xfrm>
          <a:custGeom>
            <a:avLst/>
            <a:gdLst>
              <a:gd name="T0" fmla="*/ 73 w 73"/>
              <a:gd name="T1" fmla="*/ 0 h 187"/>
              <a:gd name="T2" fmla="*/ 0 w 73"/>
              <a:gd name="T3" fmla="*/ 40 h 187"/>
              <a:gd name="T4" fmla="*/ 0 w 73"/>
              <a:gd name="T5" fmla="*/ 187 h 187"/>
              <a:gd name="T6" fmla="*/ 33 w 73"/>
              <a:gd name="T7" fmla="*/ 171 h 187"/>
              <a:gd name="T8" fmla="*/ 33 w 73"/>
              <a:gd name="T9" fmla="*/ 107 h 187"/>
              <a:gd name="T10" fmla="*/ 73 w 73"/>
              <a:gd name="T11" fmla="*/ 85 h 187"/>
              <a:gd name="T12" fmla="*/ 73 w 73"/>
              <a:gd name="T13" fmla="*/ 62 h 187"/>
              <a:gd name="T14" fmla="*/ 33 w 73"/>
              <a:gd name="T15" fmla="*/ 82 h 187"/>
              <a:gd name="T16" fmla="*/ 33 w 73"/>
              <a:gd name="T17" fmla="*/ 58 h 187"/>
              <a:gd name="T18" fmla="*/ 73 w 73"/>
              <a:gd name="T19" fmla="*/ 36 h 187"/>
              <a:gd name="T20" fmla="*/ 73 w 73"/>
              <a:gd name="T21" fmla="*/ 0 h 1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3" h="187">
                <a:moveTo>
                  <a:pt x="73" y="0"/>
                </a:moveTo>
                <a:lnTo>
                  <a:pt x="0" y="40"/>
                </a:lnTo>
                <a:lnTo>
                  <a:pt x="0" y="187"/>
                </a:lnTo>
                <a:lnTo>
                  <a:pt x="33" y="171"/>
                </a:lnTo>
                <a:lnTo>
                  <a:pt x="33" y="107"/>
                </a:lnTo>
                <a:lnTo>
                  <a:pt x="73" y="85"/>
                </a:lnTo>
                <a:lnTo>
                  <a:pt x="73" y="62"/>
                </a:lnTo>
                <a:lnTo>
                  <a:pt x="33" y="82"/>
                </a:lnTo>
                <a:lnTo>
                  <a:pt x="33" y="58"/>
                </a:lnTo>
                <a:lnTo>
                  <a:pt x="73" y="36"/>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1" name="Freeform 142"/>
          <p:cNvSpPr>
            <a:spLocks/>
          </p:cNvSpPr>
          <p:nvPr/>
        </p:nvSpPr>
        <p:spPr bwMode="auto">
          <a:xfrm>
            <a:off x="8348187" y="5960932"/>
            <a:ext cx="104298" cy="267120"/>
          </a:xfrm>
          <a:custGeom>
            <a:avLst/>
            <a:gdLst>
              <a:gd name="T0" fmla="*/ 73 w 73"/>
              <a:gd name="T1" fmla="*/ 0 h 187"/>
              <a:gd name="T2" fmla="*/ 0 w 73"/>
              <a:gd name="T3" fmla="*/ 40 h 187"/>
              <a:gd name="T4" fmla="*/ 0 w 73"/>
              <a:gd name="T5" fmla="*/ 187 h 187"/>
              <a:gd name="T6" fmla="*/ 33 w 73"/>
              <a:gd name="T7" fmla="*/ 171 h 187"/>
              <a:gd name="T8" fmla="*/ 33 w 73"/>
              <a:gd name="T9" fmla="*/ 107 h 187"/>
              <a:gd name="T10" fmla="*/ 73 w 73"/>
              <a:gd name="T11" fmla="*/ 85 h 187"/>
              <a:gd name="T12" fmla="*/ 73 w 73"/>
              <a:gd name="T13" fmla="*/ 62 h 187"/>
              <a:gd name="T14" fmla="*/ 33 w 73"/>
              <a:gd name="T15" fmla="*/ 82 h 187"/>
              <a:gd name="T16" fmla="*/ 33 w 73"/>
              <a:gd name="T17" fmla="*/ 58 h 187"/>
              <a:gd name="T18" fmla="*/ 73 w 73"/>
              <a:gd name="T19" fmla="*/ 36 h 1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3" h="187">
                <a:moveTo>
                  <a:pt x="73" y="0"/>
                </a:moveTo>
                <a:lnTo>
                  <a:pt x="0" y="40"/>
                </a:lnTo>
                <a:lnTo>
                  <a:pt x="0" y="187"/>
                </a:lnTo>
                <a:lnTo>
                  <a:pt x="33" y="171"/>
                </a:lnTo>
                <a:lnTo>
                  <a:pt x="33" y="107"/>
                </a:lnTo>
                <a:lnTo>
                  <a:pt x="73" y="85"/>
                </a:lnTo>
                <a:lnTo>
                  <a:pt x="73" y="62"/>
                </a:lnTo>
                <a:lnTo>
                  <a:pt x="33" y="82"/>
                </a:lnTo>
                <a:lnTo>
                  <a:pt x="33" y="58"/>
                </a:lnTo>
                <a:lnTo>
                  <a:pt x="73" y="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2" name="Freeform 143"/>
          <p:cNvSpPr>
            <a:spLocks/>
          </p:cNvSpPr>
          <p:nvPr/>
        </p:nvSpPr>
        <p:spPr bwMode="auto">
          <a:xfrm>
            <a:off x="8218170" y="6028069"/>
            <a:ext cx="120015" cy="234266"/>
          </a:xfrm>
          <a:custGeom>
            <a:avLst/>
            <a:gdLst>
              <a:gd name="T0" fmla="*/ 36 w 38"/>
              <a:gd name="T1" fmla="*/ 0 h 74"/>
              <a:gd name="T2" fmla="*/ 17 w 38"/>
              <a:gd name="T3" fmla="*/ 10 h 74"/>
              <a:gd name="T4" fmla="*/ 6 w 38"/>
              <a:gd name="T5" fmla="*/ 20 h 74"/>
              <a:gd name="T6" fmla="*/ 0 w 38"/>
              <a:gd name="T7" fmla="*/ 35 h 74"/>
              <a:gd name="T8" fmla="*/ 1 w 38"/>
              <a:gd name="T9" fmla="*/ 54 h 74"/>
              <a:gd name="T10" fmla="*/ 8 w 38"/>
              <a:gd name="T11" fmla="*/ 69 h 74"/>
              <a:gd name="T12" fmla="*/ 17 w 38"/>
              <a:gd name="T13" fmla="*/ 73 h 74"/>
              <a:gd name="T14" fmla="*/ 27 w 38"/>
              <a:gd name="T15" fmla="*/ 71 h 74"/>
              <a:gd name="T16" fmla="*/ 38 w 38"/>
              <a:gd name="T17" fmla="*/ 65 h 74"/>
              <a:gd name="T18" fmla="*/ 38 w 38"/>
              <a:gd name="T19" fmla="*/ 50 h 74"/>
              <a:gd name="T20" fmla="*/ 26 w 38"/>
              <a:gd name="T21" fmla="*/ 56 h 74"/>
              <a:gd name="T22" fmla="*/ 19 w 38"/>
              <a:gd name="T23" fmla="*/ 58 h 74"/>
              <a:gd name="T24" fmla="*/ 15 w 38"/>
              <a:gd name="T25" fmla="*/ 55 h 74"/>
              <a:gd name="T26" fmla="*/ 13 w 38"/>
              <a:gd name="T27" fmla="*/ 42 h 74"/>
              <a:gd name="T28" fmla="*/ 15 w 38"/>
              <a:gd name="T29" fmla="*/ 31 h 74"/>
              <a:gd name="T30" fmla="*/ 23 w 38"/>
              <a:gd name="T31" fmla="*/ 23 h 74"/>
              <a:gd name="T32" fmla="*/ 31 w 38"/>
              <a:gd name="T33" fmla="*/ 18 h 74"/>
              <a:gd name="T34" fmla="*/ 36 w 38"/>
              <a:gd name="T35" fmla="*/ 15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3" name="Freeform 144"/>
          <p:cNvSpPr>
            <a:spLocks/>
          </p:cNvSpPr>
          <p:nvPr/>
        </p:nvSpPr>
        <p:spPr bwMode="auto">
          <a:xfrm>
            <a:off x="8642510" y="6030926"/>
            <a:ext cx="121443" cy="231409"/>
          </a:xfrm>
          <a:custGeom>
            <a:avLst/>
            <a:gdLst>
              <a:gd name="T0" fmla="*/ 36 w 38"/>
              <a:gd name="T1" fmla="*/ 0 h 73"/>
              <a:gd name="T2" fmla="*/ 17 w 38"/>
              <a:gd name="T3" fmla="*/ 10 h 73"/>
              <a:gd name="T4" fmla="*/ 6 w 38"/>
              <a:gd name="T5" fmla="*/ 19 h 73"/>
              <a:gd name="T6" fmla="*/ 0 w 38"/>
              <a:gd name="T7" fmla="*/ 34 h 73"/>
              <a:gd name="T8" fmla="*/ 1 w 38"/>
              <a:gd name="T9" fmla="*/ 53 h 73"/>
              <a:gd name="T10" fmla="*/ 8 w 38"/>
              <a:gd name="T11" fmla="*/ 68 h 73"/>
              <a:gd name="T12" fmla="*/ 16 w 38"/>
              <a:gd name="T13" fmla="*/ 73 h 73"/>
              <a:gd name="T14" fmla="*/ 27 w 38"/>
              <a:gd name="T15" fmla="*/ 70 h 73"/>
              <a:gd name="T16" fmla="*/ 38 w 38"/>
              <a:gd name="T17" fmla="*/ 65 h 73"/>
              <a:gd name="T18" fmla="*/ 38 w 38"/>
              <a:gd name="T19" fmla="*/ 49 h 73"/>
              <a:gd name="T20" fmla="*/ 26 w 38"/>
              <a:gd name="T21" fmla="*/ 56 h 73"/>
              <a:gd name="T22" fmla="*/ 19 w 38"/>
              <a:gd name="T23" fmla="*/ 58 h 73"/>
              <a:gd name="T24" fmla="*/ 15 w 38"/>
              <a:gd name="T25" fmla="*/ 55 h 73"/>
              <a:gd name="T26" fmla="*/ 13 w 38"/>
              <a:gd name="T27" fmla="*/ 41 h 73"/>
              <a:gd name="T28" fmla="*/ 15 w 38"/>
              <a:gd name="T29" fmla="*/ 30 h 73"/>
              <a:gd name="T30" fmla="*/ 23 w 38"/>
              <a:gd name="T31" fmla="*/ 22 h 73"/>
              <a:gd name="T32" fmla="*/ 30 w 38"/>
              <a:gd name="T33" fmla="*/ 18 h 73"/>
              <a:gd name="T34" fmla="*/ 36 w 38"/>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4" name="Freeform 145"/>
          <p:cNvSpPr>
            <a:spLocks/>
          </p:cNvSpPr>
          <p:nvPr/>
        </p:nvSpPr>
        <p:spPr bwMode="auto">
          <a:xfrm>
            <a:off x="8522494" y="6100921"/>
            <a:ext cx="120015" cy="231409"/>
          </a:xfrm>
          <a:custGeom>
            <a:avLst/>
            <a:gdLst>
              <a:gd name="T0" fmla="*/ 36 w 38"/>
              <a:gd name="T1" fmla="*/ 0 h 73"/>
              <a:gd name="T2" fmla="*/ 18 w 38"/>
              <a:gd name="T3" fmla="*/ 10 h 73"/>
              <a:gd name="T4" fmla="*/ 6 w 38"/>
              <a:gd name="T5" fmla="*/ 20 h 73"/>
              <a:gd name="T6" fmla="*/ 1 w 38"/>
              <a:gd name="T7" fmla="*/ 34 h 73"/>
              <a:gd name="T8" fmla="*/ 2 w 38"/>
              <a:gd name="T9" fmla="*/ 53 h 73"/>
              <a:gd name="T10" fmla="*/ 8 w 38"/>
              <a:gd name="T11" fmla="*/ 68 h 73"/>
              <a:gd name="T12" fmla="*/ 17 w 38"/>
              <a:gd name="T13" fmla="*/ 73 h 73"/>
              <a:gd name="T14" fmla="*/ 28 w 38"/>
              <a:gd name="T15" fmla="*/ 70 h 73"/>
              <a:gd name="T16" fmla="*/ 38 w 38"/>
              <a:gd name="T17" fmla="*/ 65 h 73"/>
              <a:gd name="T18" fmla="*/ 38 w 38"/>
              <a:gd name="T19" fmla="*/ 31 h 73"/>
              <a:gd name="T20" fmla="*/ 25 w 38"/>
              <a:gd name="T21" fmla="*/ 38 h 73"/>
              <a:gd name="T22" fmla="*/ 25 w 38"/>
              <a:gd name="T23" fmla="*/ 57 h 73"/>
              <a:gd name="T24" fmla="*/ 20 w 38"/>
              <a:gd name="T25" fmla="*/ 59 h 73"/>
              <a:gd name="T26" fmla="*/ 15 w 38"/>
              <a:gd name="T27" fmla="*/ 55 h 73"/>
              <a:gd name="T28" fmla="*/ 13 w 38"/>
              <a:gd name="T29" fmla="*/ 41 h 73"/>
              <a:gd name="T30" fmla="*/ 16 w 38"/>
              <a:gd name="T31" fmla="*/ 30 h 73"/>
              <a:gd name="T32" fmla="*/ 23 w 38"/>
              <a:gd name="T33" fmla="*/ 22 h 73"/>
              <a:gd name="T34" fmla="*/ 31 w 38"/>
              <a:gd name="T35" fmla="*/ 18 h 73"/>
              <a:gd name="T36" fmla="*/ 36 w 38"/>
              <a:gd name="T37" fmla="*/ 15 h 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5" name="Freeform 146"/>
          <p:cNvSpPr>
            <a:spLocks/>
          </p:cNvSpPr>
          <p:nvPr/>
        </p:nvSpPr>
        <p:spPr bwMode="auto">
          <a:xfrm>
            <a:off x="8402479" y="6160916"/>
            <a:ext cx="122873" cy="231409"/>
          </a:xfrm>
          <a:custGeom>
            <a:avLst/>
            <a:gdLst>
              <a:gd name="T0" fmla="*/ 37 w 39"/>
              <a:gd name="T1" fmla="*/ 0 h 73"/>
              <a:gd name="T2" fmla="*/ 18 w 39"/>
              <a:gd name="T3" fmla="*/ 10 h 73"/>
              <a:gd name="T4" fmla="*/ 7 w 39"/>
              <a:gd name="T5" fmla="*/ 19 h 73"/>
              <a:gd name="T6" fmla="*/ 1 w 39"/>
              <a:gd name="T7" fmla="*/ 34 h 73"/>
              <a:gd name="T8" fmla="*/ 2 w 39"/>
              <a:gd name="T9" fmla="*/ 53 h 73"/>
              <a:gd name="T10" fmla="*/ 9 w 39"/>
              <a:gd name="T11" fmla="*/ 68 h 73"/>
              <a:gd name="T12" fmla="*/ 17 w 39"/>
              <a:gd name="T13" fmla="*/ 73 h 73"/>
              <a:gd name="T14" fmla="*/ 28 w 39"/>
              <a:gd name="T15" fmla="*/ 70 h 73"/>
              <a:gd name="T16" fmla="*/ 39 w 39"/>
              <a:gd name="T17" fmla="*/ 65 h 73"/>
              <a:gd name="T18" fmla="*/ 39 w 39"/>
              <a:gd name="T19" fmla="*/ 49 h 73"/>
              <a:gd name="T20" fmla="*/ 27 w 39"/>
              <a:gd name="T21" fmla="*/ 56 h 73"/>
              <a:gd name="T22" fmla="*/ 20 w 39"/>
              <a:gd name="T23" fmla="*/ 58 h 73"/>
              <a:gd name="T24" fmla="*/ 16 w 39"/>
              <a:gd name="T25" fmla="*/ 55 h 73"/>
              <a:gd name="T26" fmla="*/ 13 w 39"/>
              <a:gd name="T27" fmla="*/ 41 h 73"/>
              <a:gd name="T28" fmla="*/ 16 w 39"/>
              <a:gd name="T29" fmla="*/ 30 h 73"/>
              <a:gd name="T30" fmla="*/ 24 w 39"/>
              <a:gd name="T31" fmla="*/ 22 h 73"/>
              <a:gd name="T32" fmla="*/ 31 w 39"/>
              <a:gd name="T33" fmla="*/ 18 h 73"/>
              <a:gd name="T34" fmla="*/ 37 w 39"/>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6" name="Freeform 147"/>
          <p:cNvSpPr>
            <a:spLocks/>
          </p:cNvSpPr>
          <p:nvPr/>
        </p:nvSpPr>
        <p:spPr bwMode="auto">
          <a:xfrm>
            <a:off x="8426768" y="6282333"/>
            <a:ext cx="340043" cy="199983"/>
          </a:xfrm>
          <a:custGeom>
            <a:avLst/>
            <a:gdLst>
              <a:gd name="T0" fmla="*/ 0 w 238"/>
              <a:gd name="T1" fmla="*/ 129 h 140"/>
              <a:gd name="T2" fmla="*/ 16 w 238"/>
              <a:gd name="T3" fmla="*/ 140 h 140"/>
              <a:gd name="T4" fmla="*/ 238 w 238"/>
              <a:gd name="T5" fmla="*/ 20 h 140"/>
              <a:gd name="T6" fmla="*/ 238 w 238"/>
              <a:gd name="T7" fmla="*/ 0 h 140"/>
              <a:gd name="T8" fmla="*/ 0 w 238"/>
              <a:gd name="T9" fmla="*/ 129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140">
                <a:moveTo>
                  <a:pt x="0" y="129"/>
                </a:moveTo>
                <a:lnTo>
                  <a:pt x="16" y="140"/>
                </a:lnTo>
                <a:lnTo>
                  <a:pt x="238" y="20"/>
                </a:lnTo>
                <a:lnTo>
                  <a:pt x="238" y="0"/>
                </a:lnTo>
                <a:lnTo>
                  <a:pt x="0" y="1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7" name="Freeform 148"/>
          <p:cNvSpPr>
            <a:spLocks/>
          </p:cNvSpPr>
          <p:nvPr/>
        </p:nvSpPr>
        <p:spPr bwMode="auto">
          <a:xfrm>
            <a:off x="8426768" y="6282333"/>
            <a:ext cx="340043" cy="199983"/>
          </a:xfrm>
          <a:custGeom>
            <a:avLst/>
            <a:gdLst>
              <a:gd name="T0" fmla="*/ 0 w 238"/>
              <a:gd name="T1" fmla="*/ 129 h 140"/>
              <a:gd name="T2" fmla="*/ 16 w 238"/>
              <a:gd name="T3" fmla="*/ 140 h 140"/>
              <a:gd name="T4" fmla="*/ 238 w 238"/>
              <a:gd name="T5" fmla="*/ 20 h 140"/>
              <a:gd name="T6" fmla="*/ 238 w 238"/>
              <a:gd name="T7" fmla="*/ 0 h 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40">
                <a:moveTo>
                  <a:pt x="0" y="129"/>
                </a:moveTo>
                <a:lnTo>
                  <a:pt x="16" y="140"/>
                </a:lnTo>
                <a:lnTo>
                  <a:pt x="238" y="20"/>
                </a:lnTo>
                <a:lnTo>
                  <a:pt x="23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8" name="Freeform 149"/>
          <p:cNvSpPr>
            <a:spLocks/>
          </p:cNvSpPr>
          <p:nvPr/>
        </p:nvSpPr>
        <p:spPr bwMode="auto">
          <a:xfrm>
            <a:off x="8459629" y="6319473"/>
            <a:ext cx="307181" cy="181414"/>
          </a:xfrm>
          <a:custGeom>
            <a:avLst/>
            <a:gdLst>
              <a:gd name="T0" fmla="*/ 0 w 215"/>
              <a:gd name="T1" fmla="*/ 116 h 127"/>
              <a:gd name="T2" fmla="*/ 13 w 215"/>
              <a:gd name="T3" fmla="*/ 127 h 127"/>
              <a:gd name="T4" fmla="*/ 215 w 215"/>
              <a:gd name="T5" fmla="*/ 18 h 127"/>
              <a:gd name="T6" fmla="*/ 215 w 215"/>
              <a:gd name="T7" fmla="*/ 0 h 127"/>
              <a:gd name="T8" fmla="*/ 0 w 215"/>
              <a:gd name="T9" fmla="*/ 116 h 1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5" h="127">
                <a:moveTo>
                  <a:pt x="0" y="116"/>
                </a:moveTo>
                <a:lnTo>
                  <a:pt x="13" y="127"/>
                </a:lnTo>
                <a:lnTo>
                  <a:pt x="215" y="18"/>
                </a:lnTo>
                <a:lnTo>
                  <a:pt x="215" y="0"/>
                </a:lnTo>
                <a:lnTo>
                  <a:pt x="0" y="1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9" name="Freeform 150"/>
          <p:cNvSpPr>
            <a:spLocks/>
          </p:cNvSpPr>
          <p:nvPr/>
        </p:nvSpPr>
        <p:spPr bwMode="auto">
          <a:xfrm>
            <a:off x="8618220" y="5878082"/>
            <a:ext cx="180023" cy="457105"/>
          </a:xfrm>
          <a:custGeom>
            <a:avLst/>
            <a:gdLst>
              <a:gd name="T0" fmla="*/ 126 w 126"/>
              <a:gd name="T1" fmla="*/ 320 h 320"/>
              <a:gd name="T2" fmla="*/ 124 w 126"/>
              <a:gd name="T3" fmla="*/ 320 h 320"/>
              <a:gd name="T4" fmla="*/ 124 w 126"/>
              <a:gd name="T5" fmla="*/ 96 h 320"/>
              <a:gd name="T6" fmla="*/ 0 w 126"/>
              <a:gd name="T7" fmla="*/ 2 h 320"/>
              <a:gd name="T8" fmla="*/ 0 w 126"/>
              <a:gd name="T9" fmla="*/ 0 h 320"/>
              <a:gd name="T10" fmla="*/ 126 w 126"/>
              <a:gd name="T11" fmla="*/ 94 h 320"/>
              <a:gd name="T12" fmla="*/ 126 w 126"/>
              <a:gd name="T13" fmla="*/ 320 h 3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6" h="320">
                <a:moveTo>
                  <a:pt x="126" y="320"/>
                </a:moveTo>
                <a:lnTo>
                  <a:pt x="124" y="320"/>
                </a:lnTo>
                <a:lnTo>
                  <a:pt x="124" y="96"/>
                </a:lnTo>
                <a:lnTo>
                  <a:pt x="0" y="2"/>
                </a:lnTo>
                <a:lnTo>
                  <a:pt x="0" y="0"/>
                </a:lnTo>
                <a:lnTo>
                  <a:pt x="126" y="94"/>
                </a:lnTo>
                <a:lnTo>
                  <a:pt x="126" y="3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 name="Content Placeholder 2"/>
          <p:cNvSpPr>
            <a:spLocks noGrp="1"/>
          </p:cNvSpPr>
          <p:nvPr>
            <p:ph idx="1"/>
          </p:nvPr>
        </p:nvSpPr>
        <p:spPr>
          <a:xfrm>
            <a:off x="2274570" y="2871449"/>
            <a:ext cx="4669156" cy="2593030"/>
          </a:xfrm>
          <a:prstGeom prst="rect">
            <a:avLst/>
          </a:prstGeom>
        </p:spPr>
        <p:txBody>
          <a:bodyPr lIns="0" rIns="0">
            <a:normAutofit/>
          </a:bodyPr>
          <a:lstStyle>
            <a:lvl1pPr defTabSz="2589749">
              <a:spcBef>
                <a:spcPts val="2160"/>
              </a:spcBef>
              <a:tabLst>
                <a:tab pos="4868098" algn="r"/>
              </a:tabLst>
              <a:defRPr sz="1260" b="0">
                <a:solidFill>
                  <a:srgbClr val="213A8F"/>
                </a:solidFill>
                <a:latin typeface="Arial Black" pitchFamily="34" charset="0"/>
              </a:defRPr>
            </a:lvl1pPr>
            <a:lvl2pPr>
              <a:spcAft>
                <a:spcPts val="0"/>
              </a:spcAft>
              <a:defRPr sz="1260">
                <a:solidFill>
                  <a:srgbClr val="213A8F"/>
                </a:solidFill>
              </a:defRPr>
            </a:lvl2pPr>
            <a:lvl3pPr>
              <a:spcAft>
                <a:spcPts val="0"/>
              </a:spcAft>
              <a:defRPr sz="1260">
                <a:solidFill>
                  <a:srgbClr val="283583"/>
                </a:solidFill>
              </a:defRPr>
            </a:lvl3pPr>
            <a:lvl4pPr>
              <a:spcAft>
                <a:spcPts val="0"/>
              </a:spcAft>
              <a:defRPr sz="1260">
                <a:solidFill>
                  <a:srgbClr val="283583"/>
                </a:solidFill>
              </a:defRPr>
            </a:lvl4pPr>
            <a:lvl5pPr>
              <a:spcAft>
                <a:spcPts val="0"/>
              </a:spcAft>
              <a:defRPr sz="1260">
                <a:solidFill>
                  <a:srgbClr val="283583"/>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157" name="Content Placeholder 2"/>
          <p:cNvSpPr>
            <a:spLocks noGrp="1"/>
          </p:cNvSpPr>
          <p:nvPr>
            <p:ph idx="11"/>
          </p:nvPr>
        </p:nvSpPr>
        <p:spPr>
          <a:xfrm>
            <a:off x="7003733" y="2871449"/>
            <a:ext cx="582929" cy="2593030"/>
          </a:xfrm>
          <a:prstGeom prst="rect">
            <a:avLst/>
          </a:prstGeom>
        </p:spPr>
        <p:txBody>
          <a:bodyPr lIns="0" rIns="0">
            <a:normAutofit/>
          </a:bodyPr>
          <a:lstStyle>
            <a:lvl1pPr algn="r" defTabSz="2589749">
              <a:spcBef>
                <a:spcPts val="2160"/>
              </a:spcBef>
              <a:tabLst>
                <a:tab pos="4868098" algn="r"/>
              </a:tabLst>
              <a:defRPr sz="1260" b="0" baseline="0">
                <a:solidFill>
                  <a:srgbClr val="213A8F"/>
                </a:solidFill>
                <a:latin typeface="+mn-lt"/>
              </a:defRPr>
            </a:lvl1pPr>
            <a:lvl2pPr>
              <a:spcAft>
                <a:spcPts val="0"/>
              </a:spcAft>
              <a:defRPr sz="1260">
                <a:solidFill>
                  <a:srgbClr val="213A8F"/>
                </a:solidFill>
              </a:defRPr>
            </a:lvl2pPr>
            <a:lvl3pPr>
              <a:spcAft>
                <a:spcPts val="0"/>
              </a:spcAft>
              <a:defRPr sz="1260">
                <a:solidFill>
                  <a:srgbClr val="283583"/>
                </a:solidFill>
              </a:defRPr>
            </a:lvl3pPr>
            <a:lvl4pPr>
              <a:spcAft>
                <a:spcPts val="0"/>
              </a:spcAft>
              <a:defRPr sz="1260">
                <a:solidFill>
                  <a:srgbClr val="283583"/>
                </a:solidFill>
              </a:defRPr>
            </a:lvl4pPr>
            <a:lvl5pPr>
              <a:spcAft>
                <a:spcPts val="0"/>
              </a:spcAft>
              <a:defRPr sz="1260">
                <a:solidFill>
                  <a:srgbClr val="283583"/>
                </a:solidFill>
              </a:defRPr>
            </a:lvl5pPr>
          </a:lstStyle>
          <a:p>
            <a:pPr lvl="0"/>
            <a:r>
              <a:rPr lang="fr-FR"/>
              <a:t>Modifier les styles du texte du masque</a:t>
            </a:r>
          </a:p>
        </p:txBody>
      </p:sp>
    </p:spTree>
    <p:extLst>
      <p:ext uri="{BB962C8B-B14F-4D97-AF65-F5344CB8AC3E}">
        <p14:creationId xmlns:p14="http://schemas.microsoft.com/office/powerpoint/2010/main" val="353984124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Edito">
    <p:spTree>
      <p:nvGrpSpPr>
        <p:cNvPr id="1" name=""/>
        <p:cNvGrpSpPr/>
        <p:nvPr/>
      </p:nvGrpSpPr>
      <p:grpSpPr>
        <a:xfrm>
          <a:off x="0" y="0"/>
          <a:ext cx="0" cy="0"/>
          <a:chOff x="0" y="0"/>
          <a:chExt cx="0" cy="0"/>
        </a:xfrm>
      </p:grpSpPr>
      <p:graphicFrame>
        <p:nvGraphicFramePr>
          <p:cNvPr id="6" name="Object 23" hidden="1"/>
          <p:cNvGraphicFramePr>
            <a:graphicFrameLocks noChangeAspect="1"/>
          </p:cNvGraphicFramePr>
          <p:nvPr>
            <p:custDataLst>
              <p:tags r:id="rId2"/>
            </p:custDataLst>
          </p:nvPr>
        </p:nvGraphicFramePr>
        <p:xfrm>
          <a:off x="1430" y="1429"/>
          <a:ext cx="1428" cy="1428"/>
        </p:xfrm>
        <a:graphic>
          <a:graphicData uri="http://schemas.openxmlformats.org/presentationml/2006/ole">
            <mc:AlternateContent xmlns:mc="http://schemas.openxmlformats.org/markup-compatibility/2006">
              <mc:Choice xmlns:v="urn:schemas-microsoft-com:vml" Requires="v">
                <p:oleObj spid="_x0000_s15365" name="think-cell Slide" r:id="rId4" imgW="360" imgH="360" progId="TCLayout.ActiveDocument.1">
                  <p:embed/>
                </p:oleObj>
              </mc:Choice>
              <mc:Fallback>
                <p:oleObj name="think-cell Slide" r:id="rId4" imgW="360" imgH="360" progId="TCLayout.ActiveDocument.1">
                  <p:embed/>
                  <p:pic>
                    <p:nvPicPr>
                      <p:cNvPr id="6"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0" y="1429"/>
                        <a:ext cx="142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7" name="Group 89"/>
          <p:cNvGrpSpPr>
            <a:grpSpLocks/>
          </p:cNvGrpSpPr>
          <p:nvPr/>
        </p:nvGrpSpPr>
        <p:grpSpPr bwMode="auto">
          <a:xfrm>
            <a:off x="4256247" y="368541"/>
            <a:ext cx="631508" cy="638519"/>
            <a:chOff x="4367213" y="409575"/>
            <a:chExt cx="701675" cy="709613"/>
          </a:xfrm>
        </p:grpSpPr>
        <p:sp>
          <p:nvSpPr>
            <p:cNvPr id="8" name="Oval 10"/>
            <p:cNvSpPr>
              <a:spLocks noChangeArrowheads="1"/>
            </p:cNvSpPr>
            <p:nvPr/>
          </p:nvSpPr>
          <p:spPr bwMode="auto">
            <a:xfrm>
              <a:off x="4367213" y="409575"/>
              <a:ext cx="701675" cy="709613"/>
            </a:xfrm>
            <a:prstGeom prst="ellipse">
              <a:avLst/>
            </a:prstGeom>
            <a:solidFill>
              <a:srgbClr val="6FBC8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defTabSz="1014413" fontAlgn="base">
                <a:spcBef>
                  <a:spcPct val="0"/>
                </a:spcBef>
                <a:spcAft>
                  <a:spcPct val="0"/>
                </a:spcAft>
                <a:defRPr sz="2000">
                  <a:solidFill>
                    <a:schemeClr val="tx1"/>
                  </a:solidFill>
                  <a:latin typeface="Arial" panose="020B0604020202020204" pitchFamily="34" charset="0"/>
                </a:defRPr>
              </a:lvl6pPr>
              <a:lvl7pPr marL="2971800" indent="-228600" defTabSz="1014413" fontAlgn="base">
                <a:spcBef>
                  <a:spcPct val="0"/>
                </a:spcBef>
                <a:spcAft>
                  <a:spcPct val="0"/>
                </a:spcAft>
                <a:defRPr sz="2000">
                  <a:solidFill>
                    <a:schemeClr val="tx1"/>
                  </a:solidFill>
                  <a:latin typeface="Arial" panose="020B0604020202020204" pitchFamily="34" charset="0"/>
                </a:defRPr>
              </a:lvl7pPr>
              <a:lvl8pPr marL="3429000" indent="-228600" defTabSz="1014413" fontAlgn="base">
                <a:spcBef>
                  <a:spcPct val="0"/>
                </a:spcBef>
                <a:spcAft>
                  <a:spcPct val="0"/>
                </a:spcAft>
                <a:defRPr sz="2000">
                  <a:solidFill>
                    <a:schemeClr val="tx1"/>
                  </a:solidFill>
                  <a:latin typeface="Arial" panose="020B0604020202020204" pitchFamily="34" charset="0"/>
                </a:defRPr>
              </a:lvl8pPr>
              <a:lvl9pPr marL="3886200" indent="-228600" defTabSz="1014413" fontAlgn="base">
                <a:spcBef>
                  <a:spcPct val="0"/>
                </a:spcBef>
                <a:spcAft>
                  <a:spcPct val="0"/>
                </a:spcAft>
                <a:defRPr sz="2000">
                  <a:solidFill>
                    <a:schemeClr val="tx1"/>
                  </a:solidFill>
                  <a:latin typeface="Arial" panose="020B0604020202020204" pitchFamily="34" charset="0"/>
                </a:defRPr>
              </a:lvl9pPr>
            </a:lstStyle>
            <a:p>
              <a:pPr eaLnBrk="1" hangingPunct="1"/>
              <a:endParaRPr lang="fr-FR" altLang="fr-FR" sz="1800"/>
            </a:p>
          </p:txBody>
        </p:sp>
        <p:sp>
          <p:nvSpPr>
            <p:cNvPr id="9" name="Freeform 11"/>
            <p:cNvSpPr>
              <a:spLocks/>
            </p:cNvSpPr>
            <p:nvPr/>
          </p:nvSpPr>
          <p:spPr bwMode="auto">
            <a:xfrm>
              <a:off x="4551363" y="554038"/>
              <a:ext cx="334963" cy="401638"/>
            </a:xfrm>
            <a:custGeom>
              <a:avLst/>
              <a:gdLst>
                <a:gd name="T0" fmla="*/ 78 w 95"/>
                <a:gd name="T1" fmla="*/ 74 h 114"/>
                <a:gd name="T2" fmla="*/ 47 w 95"/>
                <a:gd name="T3" fmla="*/ 114 h 114"/>
                <a:gd name="T4" fmla="*/ 47 w 95"/>
                <a:gd name="T5" fmla="*/ 87 h 114"/>
                <a:gd name="T6" fmla="*/ 17 w 95"/>
                <a:gd name="T7" fmla="*/ 74 h 114"/>
                <a:gd name="T8" fmla="*/ 17 w 95"/>
                <a:gd name="T9" fmla="*/ 16 h 114"/>
                <a:gd name="T10" fmla="*/ 78 w 95"/>
                <a:gd name="T11" fmla="*/ 16 h 114"/>
                <a:gd name="T12" fmla="*/ 78 w 95"/>
                <a:gd name="T13" fmla="*/ 74 h 1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5" h="114">
                  <a:moveTo>
                    <a:pt x="78" y="74"/>
                  </a:moveTo>
                  <a:cubicBezTo>
                    <a:pt x="74" y="78"/>
                    <a:pt x="78" y="74"/>
                    <a:pt x="47" y="114"/>
                  </a:cubicBezTo>
                  <a:cubicBezTo>
                    <a:pt x="47" y="87"/>
                    <a:pt x="47" y="87"/>
                    <a:pt x="47" y="87"/>
                  </a:cubicBezTo>
                  <a:cubicBezTo>
                    <a:pt x="36" y="87"/>
                    <a:pt x="25" y="83"/>
                    <a:pt x="17" y="74"/>
                  </a:cubicBezTo>
                  <a:cubicBezTo>
                    <a:pt x="0" y="58"/>
                    <a:pt x="0" y="32"/>
                    <a:pt x="17" y="16"/>
                  </a:cubicBezTo>
                  <a:cubicBezTo>
                    <a:pt x="34" y="0"/>
                    <a:pt x="61" y="0"/>
                    <a:pt x="78" y="16"/>
                  </a:cubicBezTo>
                  <a:cubicBezTo>
                    <a:pt x="95" y="32"/>
                    <a:pt x="95" y="58"/>
                    <a:pt x="78" y="74"/>
                  </a:cubicBezTo>
                  <a:close/>
                </a:path>
              </a:pathLst>
            </a:custGeom>
            <a:noFill/>
            <a:ln w="42863" cap="rnd">
              <a:solidFill>
                <a:srgbClr val="213A8F"/>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FR" sz="1620"/>
            </a:p>
          </p:txBody>
        </p:sp>
      </p:grpSp>
      <p:sp>
        <p:nvSpPr>
          <p:cNvPr id="11" name="Oval 41"/>
          <p:cNvSpPr>
            <a:spLocks noChangeArrowheads="1"/>
          </p:cNvSpPr>
          <p:nvPr/>
        </p:nvSpPr>
        <p:spPr bwMode="auto">
          <a:xfrm>
            <a:off x="4441984" y="4946731"/>
            <a:ext cx="587216" cy="58709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defTabSz="1014413" fontAlgn="base">
              <a:spcBef>
                <a:spcPct val="0"/>
              </a:spcBef>
              <a:spcAft>
                <a:spcPct val="0"/>
              </a:spcAft>
              <a:defRPr sz="2000">
                <a:solidFill>
                  <a:schemeClr val="tx1"/>
                </a:solidFill>
                <a:latin typeface="Arial" panose="020B0604020202020204" pitchFamily="34" charset="0"/>
              </a:defRPr>
            </a:lvl6pPr>
            <a:lvl7pPr marL="2971800" indent="-228600" defTabSz="1014413" fontAlgn="base">
              <a:spcBef>
                <a:spcPct val="0"/>
              </a:spcBef>
              <a:spcAft>
                <a:spcPct val="0"/>
              </a:spcAft>
              <a:defRPr sz="2000">
                <a:solidFill>
                  <a:schemeClr val="tx1"/>
                </a:solidFill>
                <a:latin typeface="Arial" panose="020B0604020202020204" pitchFamily="34" charset="0"/>
              </a:defRPr>
            </a:lvl7pPr>
            <a:lvl8pPr marL="3429000" indent="-228600" defTabSz="1014413" fontAlgn="base">
              <a:spcBef>
                <a:spcPct val="0"/>
              </a:spcBef>
              <a:spcAft>
                <a:spcPct val="0"/>
              </a:spcAft>
              <a:defRPr sz="2000">
                <a:solidFill>
                  <a:schemeClr val="tx1"/>
                </a:solidFill>
                <a:latin typeface="Arial" panose="020B0604020202020204" pitchFamily="34" charset="0"/>
              </a:defRPr>
            </a:lvl8pPr>
            <a:lvl9pPr marL="3886200" indent="-228600" defTabSz="1014413" fontAlgn="base">
              <a:spcBef>
                <a:spcPct val="0"/>
              </a:spcBef>
              <a:spcAft>
                <a:spcPct val="0"/>
              </a:spcAft>
              <a:defRPr sz="2000">
                <a:solidFill>
                  <a:schemeClr val="tx1"/>
                </a:solidFill>
                <a:latin typeface="Arial" panose="020B0604020202020204" pitchFamily="34" charset="0"/>
              </a:defRPr>
            </a:lvl9pPr>
          </a:lstStyle>
          <a:p>
            <a:pPr eaLnBrk="1" hangingPunct="1"/>
            <a:endParaRPr lang="fr-FR" altLang="fr-FR" sz="1800"/>
          </a:p>
        </p:txBody>
      </p:sp>
      <p:sp>
        <p:nvSpPr>
          <p:cNvPr id="12" name="Rectangle 51"/>
          <p:cNvSpPr>
            <a:spLocks noChangeArrowheads="1"/>
          </p:cNvSpPr>
          <p:nvPr/>
        </p:nvSpPr>
        <p:spPr bwMode="auto">
          <a:xfrm>
            <a:off x="8615500" y="6419465"/>
            <a:ext cx="182743" cy="180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fontAlgn="base">
              <a:spcBef>
                <a:spcPct val="0"/>
              </a:spcBef>
              <a:spcAft>
                <a:spcPct val="0"/>
              </a:spcAft>
              <a:defRPr sz="2000">
                <a:solidFill>
                  <a:schemeClr val="tx1"/>
                </a:solidFill>
                <a:latin typeface="Arial" panose="020B0604020202020204" pitchFamily="34" charset="0"/>
              </a:defRPr>
            </a:lvl6pPr>
            <a:lvl7pPr marL="2971800" indent="-228600" fontAlgn="base">
              <a:spcBef>
                <a:spcPct val="0"/>
              </a:spcBef>
              <a:spcAft>
                <a:spcPct val="0"/>
              </a:spcAft>
              <a:defRPr sz="2000">
                <a:solidFill>
                  <a:schemeClr val="tx1"/>
                </a:solidFill>
                <a:latin typeface="Arial" panose="020B0604020202020204" pitchFamily="34" charset="0"/>
              </a:defRPr>
            </a:lvl7pPr>
            <a:lvl8pPr marL="3429000" indent="-228600" fontAlgn="base">
              <a:spcBef>
                <a:spcPct val="0"/>
              </a:spcBef>
              <a:spcAft>
                <a:spcPct val="0"/>
              </a:spcAft>
              <a:defRPr sz="2000">
                <a:solidFill>
                  <a:schemeClr val="tx1"/>
                </a:solidFill>
                <a:latin typeface="Arial" panose="020B0604020202020204" pitchFamily="34" charset="0"/>
              </a:defRPr>
            </a:lvl8pPr>
            <a:lvl9pPr marL="3886200" indent="-228600" fontAlgn="base">
              <a:spcBef>
                <a:spcPct val="0"/>
              </a:spcBef>
              <a:spcAft>
                <a:spcPct val="0"/>
              </a:spcAft>
              <a:defRPr sz="2000">
                <a:solidFill>
                  <a:schemeClr val="tx1"/>
                </a:solidFill>
                <a:latin typeface="Arial" panose="020B0604020202020204" pitchFamily="34" charset="0"/>
              </a:defRPr>
            </a:lvl9pPr>
          </a:lstStyle>
          <a:p>
            <a:pPr algn="r" defTabSz="822777" eaLnBrk="1" hangingPunct="1"/>
            <a:fld id="{29A3B643-7684-4578-8E6A-86BC3A376AD4}" type="slidenum">
              <a:rPr lang="fr-FR" altLang="fr-FR" sz="1170">
                <a:solidFill>
                  <a:srgbClr val="000000"/>
                </a:solidFill>
                <a:cs typeface="Arial" panose="020B0604020202020204" pitchFamily="34" charset="0"/>
              </a:rPr>
              <a:pPr algn="r" defTabSz="822777" eaLnBrk="1" hangingPunct="1"/>
              <a:t>‹N°›</a:t>
            </a:fld>
            <a:endParaRPr lang="fr-FR" altLang="fr-FR" sz="1620">
              <a:cs typeface="Arial" panose="020B0604020202020204" pitchFamily="34" charset="0"/>
            </a:endParaRPr>
          </a:p>
        </p:txBody>
      </p:sp>
      <p:sp>
        <p:nvSpPr>
          <p:cNvPr id="13" name="Freeform 52"/>
          <p:cNvSpPr>
            <a:spLocks/>
          </p:cNvSpPr>
          <p:nvPr/>
        </p:nvSpPr>
        <p:spPr bwMode="auto">
          <a:xfrm>
            <a:off x="8463915" y="5886652"/>
            <a:ext cx="105728" cy="267120"/>
          </a:xfrm>
          <a:custGeom>
            <a:avLst/>
            <a:gdLst>
              <a:gd name="T0" fmla="*/ 74 w 74"/>
              <a:gd name="T1" fmla="*/ 0 h 187"/>
              <a:gd name="T2" fmla="*/ 0 w 74"/>
              <a:gd name="T3" fmla="*/ 40 h 187"/>
              <a:gd name="T4" fmla="*/ 0 w 74"/>
              <a:gd name="T5" fmla="*/ 187 h 187"/>
              <a:gd name="T6" fmla="*/ 74 w 74"/>
              <a:gd name="T7" fmla="*/ 147 h 187"/>
              <a:gd name="T8" fmla="*/ 74 w 74"/>
              <a:gd name="T9" fmla="*/ 113 h 187"/>
              <a:gd name="T10" fmla="*/ 34 w 74"/>
              <a:gd name="T11" fmla="*/ 133 h 187"/>
              <a:gd name="T12" fmla="*/ 34 w 74"/>
              <a:gd name="T13" fmla="*/ 107 h 187"/>
              <a:gd name="T14" fmla="*/ 74 w 74"/>
              <a:gd name="T15" fmla="*/ 87 h 187"/>
              <a:gd name="T16" fmla="*/ 74 w 74"/>
              <a:gd name="T17" fmla="*/ 62 h 187"/>
              <a:gd name="T18" fmla="*/ 34 w 74"/>
              <a:gd name="T19" fmla="*/ 82 h 187"/>
              <a:gd name="T20" fmla="*/ 34 w 74"/>
              <a:gd name="T21" fmla="*/ 58 h 187"/>
              <a:gd name="T22" fmla="*/ 74 w 74"/>
              <a:gd name="T23" fmla="*/ 35 h 187"/>
              <a:gd name="T24" fmla="*/ 74 w 74"/>
              <a:gd name="T25" fmla="*/ 0 h 1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4" name="Freeform 53"/>
          <p:cNvSpPr>
            <a:spLocks/>
          </p:cNvSpPr>
          <p:nvPr/>
        </p:nvSpPr>
        <p:spPr bwMode="auto">
          <a:xfrm>
            <a:off x="8463915" y="5886652"/>
            <a:ext cx="105728" cy="267120"/>
          </a:xfrm>
          <a:custGeom>
            <a:avLst/>
            <a:gdLst>
              <a:gd name="T0" fmla="*/ 74 w 74"/>
              <a:gd name="T1" fmla="*/ 0 h 187"/>
              <a:gd name="T2" fmla="*/ 0 w 74"/>
              <a:gd name="T3" fmla="*/ 40 h 187"/>
              <a:gd name="T4" fmla="*/ 0 w 74"/>
              <a:gd name="T5" fmla="*/ 187 h 187"/>
              <a:gd name="T6" fmla="*/ 74 w 74"/>
              <a:gd name="T7" fmla="*/ 147 h 187"/>
              <a:gd name="T8" fmla="*/ 74 w 74"/>
              <a:gd name="T9" fmla="*/ 113 h 187"/>
              <a:gd name="T10" fmla="*/ 34 w 74"/>
              <a:gd name="T11" fmla="*/ 133 h 187"/>
              <a:gd name="T12" fmla="*/ 34 w 74"/>
              <a:gd name="T13" fmla="*/ 107 h 187"/>
              <a:gd name="T14" fmla="*/ 74 w 74"/>
              <a:gd name="T15" fmla="*/ 87 h 187"/>
              <a:gd name="T16" fmla="*/ 74 w 74"/>
              <a:gd name="T17" fmla="*/ 62 h 187"/>
              <a:gd name="T18" fmla="*/ 34 w 74"/>
              <a:gd name="T19" fmla="*/ 82 h 187"/>
              <a:gd name="T20" fmla="*/ 34 w 74"/>
              <a:gd name="T21" fmla="*/ 58 h 187"/>
              <a:gd name="T22" fmla="*/ 74 w 74"/>
              <a:gd name="T23" fmla="*/ 35 h 18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5" name="Freeform 54"/>
          <p:cNvSpPr>
            <a:spLocks/>
          </p:cNvSpPr>
          <p:nvPr/>
        </p:nvSpPr>
        <p:spPr bwMode="auto">
          <a:xfrm>
            <a:off x="8346758" y="5949504"/>
            <a:ext cx="105728" cy="267120"/>
          </a:xfrm>
          <a:custGeom>
            <a:avLst/>
            <a:gdLst>
              <a:gd name="T0" fmla="*/ 74 w 74"/>
              <a:gd name="T1" fmla="*/ 0 h 187"/>
              <a:gd name="T2" fmla="*/ 0 w 74"/>
              <a:gd name="T3" fmla="*/ 40 h 187"/>
              <a:gd name="T4" fmla="*/ 0 w 74"/>
              <a:gd name="T5" fmla="*/ 187 h 187"/>
              <a:gd name="T6" fmla="*/ 34 w 74"/>
              <a:gd name="T7" fmla="*/ 172 h 187"/>
              <a:gd name="T8" fmla="*/ 34 w 74"/>
              <a:gd name="T9" fmla="*/ 107 h 187"/>
              <a:gd name="T10" fmla="*/ 74 w 74"/>
              <a:gd name="T11" fmla="*/ 85 h 187"/>
              <a:gd name="T12" fmla="*/ 74 w 74"/>
              <a:gd name="T13" fmla="*/ 63 h 187"/>
              <a:gd name="T14" fmla="*/ 34 w 74"/>
              <a:gd name="T15" fmla="*/ 83 h 187"/>
              <a:gd name="T16" fmla="*/ 34 w 74"/>
              <a:gd name="T17" fmla="*/ 58 h 187"/>
              <a:gd name="T18" fmla="*/ 74 w 74"/>
              <a:gd name="T19" fmla="*/ 36 h 187"/>
              <a:gd name="T20" fmla="*/ 74 w 74"/>
              <a:gd name="T21" fmla="*/ 0 h 1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6" name="Freeform 55"/>
          <p:cNvSpPr>
            <a:spLocks/>
          </p:cNvSpPr>
          <p:nvPr/>
        </p:nvSpPr>
        <p:spPr bwMode="auto">
          <a:xfrm>
            <a:off x="8346758" y="5949504"/>
            <a:ext cx="105728" cy="267120"/>
          </a:xfrm>
          <a:custGeom>
            <a:avLst/>
            <a:gdLst>
              <a:gd name="T0" fmla="*/ 74 w 74"/>
              <a:gd name="T1" fmla="*/ 0 h 187"/>
              <a:gd name="T2" fmla="*/ 0 w 74"/>
              <a:gd name="T3" fmla="*/ 40 h 187"/>
              <a:gd name="T4" fmla="*/ 0 w 74"/>
              <a:gd name="T5" fmla="*/ 187 h 187"/>
              <a:gd name="T6" fmla="*/ 34 w 74"/>
              <a:gd name="T7" fmla="*/ 172 h 187"/>
              <a:gd name="T8" fmla="*/ 34 w 74"/>
              <a:gd name="T9" fmla="*/ 107 h 187"/>
              <a:gd name="T10" fmla="*/ 74 w 74"/>
              <a:gd name="T11" fmla="*/ 85 h 187"/>
              <a:gd name="T12" fmla="*/ 74 w 74"/>
              <a:gd name="T13" fmla="*/ 63 h 187"/>
              <a:gd name="T14" fmla="*/ 34 w 74"/>
              <a:gd name="T15" fmla="*/ 83 h 187"/>
              <a:gd name="T16" fmla="*/ 34 w 74"/>
              <a:gd name="T17" fmla="*/ 58 h 187"/>
              <a:gd name="T18" fmla="*/ 74 w 74"/>
              <a:gd name="T19" fmla="*/ 36 h 1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7" name="Freeform 56"/>
          <p:cNvSpPr>
            <a:spLocks/>
          </p:cNvSpPr>
          <p:nvPr/>
        </p:nvSpPr>
        <p:spPr bwMode="auto">
          <a:xfrm>
            <a:off x="8216742" y="6016641"/>
            <a:ext cx="121443" cy="235695"/>
          </a:xfrm>
          <a:custGeom>
            <a:avLst/>
            <a:gdLst>
              <a:gd name="T0" fmla="*/ 36 w 38"/>
              <a:gd name="T1" fmla="*/ 0 h 74"/>
              <a:gd name="T2" fmla="*/ 17 w 38"/>
              <a:gd name="T3" fmla="*/ 10 h 74"/>
              <a:gd name="T4" fmla="*/ 6 w 38"/>
              <a:gd name="T5" fmla="*/ 20 h 74"/>
              <a:gd name="T6" fmla="*/ 0 w 38"/>
              <a:gd name="T7" fmla="*/ 35 h 74"/>
              <a:gd name="T8" fmla="*/ 1 w 38"/>
              <a:gd name="T9" fmla="*/ 54 h 74"/>
              <a:gd name="T10" fmla="*/ 8 w 38"/>
              <a:gd name="T11" fmla="*/ 69 h 74"/>
              <a:gd name="T12" fmla="*/ 17 w 38"/>
              <a:gd name="T13" fmla="*/ 73 h 74"/>
              <a:gd name="T14" fmla="*/ 27 w 38"/>
              <a:gd name="T15" fmla="*/ 71 h 74"/>
              <a:gd name="T16" fmla="*/ 38 w 38"/>
              <a:gd name="T17" fmla="*/ 65 h 74"/>
              <a:gd name="T18" fmla="*/ 38 w 38"/>
              <a:gd name="T19" fmla="*/ 50 h 74"/>
              <a:gd name="T20" fmla="*/ 26 w 38"/>
              <a:gd name="T21" fmla="*/ 56 h 74"/>
              <a:gd name="T22" fmla="*/ 19 w 38"/>
              <a:gd name="T23" fmla="*/ 58 h 74"/>
              <a:gd name="T24" fmla="*/ 15 w 38"/>
              <a:gd name="T25" fmla="*/ 55 h 74"/>
              <a:gd name="T26" fmla="*/ 13 w 38"/>
              <a:gd name="T27" fmla="*/ 42 h 74"/>
              <a:gd name="T28" fmla="*/ 15 w 38"/>
              <a:gd name="T29" fmla="*/ 31 h 74"/>
              <a:gd name="T30" fmla="*/ 23 w 38"/>
              <a:gd name="T31" fmla="*/ 23 h 74"/>
              <a:gd name="T32" fmla="*/ 31 w 38"/>
              <a:gd name="T33" fmla="*/ 18 h 74"/>
              <a:gd name="T34" fmla="*/ 36 w 38"/>
              <a:gd name="T35" fmla="*/ 15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8" name="Freeform 57"/>
          <p:cNvSpPr>
            <a:spLocks/>
          </p:cNvSpPr>
          <p:nvPr/>
        </p:nvSpPr>
        <p:spPr bwMode="auto">
          <a:xfrm>
            <a:off x="8642509" y="6019499"/>
            <a:ext cx="120015" cy="232838"/>
          </a:xfrm>
          <a:custGeom>
            <a:avLst/>
            <a:gdLst>
              <a:gd name="T0" fmla="*/ 36 w 38"/>
              <a:gd name="T1" fmla="*/ 0 h 73"/>
              <a:gd name="T2" fmla="*/ 17 w 38"/>
              <a:gd name="T3" fmla="*/ 10 h 73"/>
              <a:gd name="T4" fmla="*/ 6 w 38"/>
              <a:gd name="T5" fmla="*/ 19 h 73"/>
              <a:gd name="T6" fmla="*/ 0 w 38"/>
              <a:gd name="T7" fmla="*/ 34 h 73"/>
              <a:gd name="T8" fmla="*/ 1 w 38"/>
              <a:gd name="T9" fmla="*/ 53 h 73"/>
              <a:gd name="T10" fmla="*/ 8 w 38"/>
              <a:gd name="T11" fmla="*/ 68 h 73"/>
              <a:gd name="T12" fmla="*/ 16 w 38"/>
              <a:gd name="T13" fmla="*/ 73 h 73"/>
              <a:gd name="T14" fmla="*/ 27 w 38"/>
              <a:gd name="T15" fmla="*/ 70 h 73"/>
              <a:gd name="T16" fmla="*/ 38 w 38"/>
              <a:gd name="T17" fmla="*/ 65 h 73"/>
              <a:gd name="T18" fmla="*/ 38 w 38"/>
              <a:gd name="T19" fmla="*/ 49 h 73"/>
              <a:gd name="T20" fmla="*/ 26 w 38"/>
              <a:gd name="T21" fmla="*/ 56 h 73"/>
              <a:gd name="T22" fmla="*/ 19 w 38"/>
              <a:gd name="T23" fmla="*/ 58 h 73"/>
              <a:gd name="T24" fmla="*/ 15 w 38"/>
              <a:gd name="T25" fmla="*/ 55 h 73"/>
              <a:gd name="T26" fmla="*/ 13 w 38"/>
              <a:gd name="T27" fmla="*/ 41 h 73"/>
              <a:gd name="T28" fmla="*/ 15 w 38"/>
              <a:gd name="T29" fmla="*/ 30 h 73"/>
              <a:gd name="T30" fmla="*/ 23 w 38"/>
              <a:gd name="T31" fmla="*/ 22 h 73"/>
              <a:gd name="T32" fmla="*/ 30 w 38"/>
              <a:gd name="T33" fmla="*/ 18 h 73"/>
              <a:gd name="T34" fmla="*/ 36 w 38"/>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9" name="Freeform 58"/>
          <p:cNvSpPr>
            <a:spLocks/>
          </p:cNvSpPr>
          <p:nvPr/>
        </p:nvSpPr>
        <p:spPr bwMode="auto">
          <a:xfrm>
            <a:off x="8521065" y="6089493"/>
            <a:ext cx="121444" cy="231409"/>
          </a:xfrm>
          <a:custGeom>
            <a:avLst/>
            <a:gdLst>
              <a:gd name="T0" fmla="*/ 36 w 38"/>
              <a:gd name="T1" fmla="*/ 0 h 73"/>
              <a:gd name="T2" fmla="*/ 18 w 38"/>
              <a:gd name="T3" fmla="*/ 10 h 73"/>
              <a:gd name="T4" fmla="*/ 6 w 38"/>
              <a:gd name="T5" fmla="*/ 20 h 73"/>
              <a:gd name="T6" fmla="*/ 1 w 38"/>
              <a:gd name="T7" fmla="*/ 34 h 73"/>
              <a:gd name="T8" fmla="*/ 2 w 38"/>
              <a:gd name="T9" fmla="*/ 53 h 73"/>
              <a:gd name="T10" fmla="*/ 8 w 38"/>
              <a:gd name="T11" fmla="*/ 68 h 73"/>
              <a:gd name="T12" fmla="*/ 17 w 38"/>
              <a:gd name="T13" fmla="*/ 73 h 73"/>
              <a:gd name="T14" fmla="*/ 28 w 38"/>
              <a:gd name="T15" fmla="*/ 70 h 73"/>
              <a:gd name="T16" fmla="*/ 38 w 38"/>
              <a:gd name="T17" fmla="*/ 65 h 73"/>
              <a:gd name="T18" fmla="*/ 38 w 38"/>
              <a:gd name="T19" fmla="*/ 31 h 73"/>
              <a:gd name="T20" fmla="*/ 25 w 38"/>
              <a:gd name="T21" fmla="*/ 38 h 73"/>
              <a:gd name="T22" fmla="*/ 25 w 38"/>
              <a:gd name="T23" fmla="*/ 57 h 73"/>
              <a:gd name="T24" fmla="*/ 20 w 38"/>
              <a:gd name="T25" fmla="*/ 59 h 73"/>
              <a:gd name="T26" fmla="*/ 15 w 38"/>
              <a:gd name="T27" fmla="*/ 55 h 73"/>
              <a:gd name="T28" fmla="*/ 13 w 38"/>
              <a:gd name="T29" fmla="*/ 41 h 73"/>
              <a:gd name="T30" fmla="*/ 16 w 38"/>
              <a:gd name="T31" fmla="*/ 30 h 73"/>
              <a:gd name="T32" fmla="*/ 23 w 38"/>
              <a:gd name="T33" fmla="*/ 22 h 73"/>
              <a:gd name="T34" fmla="*/ 31 w 38"/>
              <a:gd name="T35" fmla="*/ 18 h 73"/>
              <a:gd name="T36" fmla="*/ 36 w 38"/>
              <a:gd name="T37" fmla="*/ 15 h 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0" name="Freeform 59"/>
          <p:cNvSpPr>
            <a:spLocks/>
          </p:cNvSpPr>
          <p:nvPr/>
        </p:nvSpPr>
        <p:spPr bwMode="auto">
          <a:xfrm>
            <a:off x="8401050" y="6149488"/>
            <a:ext cx="124302" cy="232837"/>
          </a:xfrm>
          <a:custGeom>
            <a:avLst/>
            <a:gdLst>
              <a:gd name="T0" fmla="*/ 37 w 39"/>
              <a:gd name="T1" fmla="*/ 0 h 73"/>
              <a:gd name="T2" fmla="*/ 18 w 39"/>
              <a:gd name="T3" fmla="*/ 10 h 73"/>
              <a:gd name="T4" fmla="*/ 7 w 39"/>
              <a:gd name="T5" fmla="*/ 19 h 73"/>
              <a:gd name="T6" fmla="*/ 1 w 39"/>
              <a:gd name="T7" fmla="*/ 34 h 73"/>
              <a:gd name="T8" fmla="*/ 2 w 39"/>
              <a:gd name="T9" fmla="*/ 53 h 73"/>
              <a:gd name="T10" fmla="*/ 9 w 39"/>
              <a:gd name="T11" fmla="*/ 68 h 73"/>
              <a:gd name="T12" fmla="*/ 17 w 39"/>
              <a:gd name="T13" fmla="*/ 73 h 73"/>
              <a:gd name="T14" fmla="*/ 28 w 39"/>
              <a:gd name="T15" fmla="*/ 70 h 73"/>
              <a:gd name="T16" fmla="*/ 39 w 39"/>
              <a:gd name="T17" fmla="*/ 65 h 73"/>
              <a:gd name="T18" fmla="*/ 39 w 39"/>
              <a:gd name="T19" fmla="*/ 49 h 73"/>
              <a:gd name="T20" fmla="*/ 27 w 39"/>
              <a:gd name="T21" fmla="*/ 56 h 73"/>
              <a:gd name="T22" fmla="*/ 20 w 39"/>
              <a:gd name="T23" fmla="*/ 58 h 73"/>
              <a:gd name="T24" fmla="*/ 16 w 39"/>
              <a:gd name="T25" fmla="*/ 55 h 73"/>
              <a:gd name="T26" fmla="*/ 13 w 39"/>
              <a:gd name="T27" fmla="*/ 41 h 73"/>
              <a:gd name="T28" fmla="*/ 16 w 39"/>
              <a:gd name="T29" fmla="*/ 30 h 73"/>
              <a:gd name="T30" fmla="*/ 24 w 39"/>
              <a:gd name="T31" fmla="*/ 22 h 73"/>
              <a:gd name="T32" fmla="*/ 31 w 39"/>
              <a:gd name="T33" fmla="*/ 18 h 73"/>
              <a:gd name="T34" fmla="*/ 37 w 39"/>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1" name="Freeform 60"/>
          <p:cNvSpPr>
            <a:spLocks/>
          </p:cNvSpPr>
          <p:nvPr/>
        </p:nvSpPr>
        <p:spPr bwMode="auto">
          <a:xfrm>
            <a:off x="8426768" y="6270906"/>
            <a:ext cx="340043" cy="199983"/>
          </a:xfrm>
          <a:custGeom>
            <a:avLst/>
            <a:gdLst>
              <a:gd name="T0" fmla="*/ 0 w 238"/>
              <a:gd name="T1" fmla="*/ 129 h 140"/>
              <a:gd name="T2" fmla="*/ 15 w 238"/>
              <a:gd name="T3" fmla="*/ 140 h 140"/>
              <a:gd name="T4" fmla="*/ 238 w 238"/>
              <a:gd name="T5" fmla="*/ 20 h 140"/>
              <a:gd name="T6" fmla="*/ 238 w 238"/>
              <a:gd name="T7" fmla="*/ 0 h 140"/>
              <a:gd name="T8" fmla="*/ 0 w 238"/>
              <a:gd name="T9" fmla="*/ 129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140">
                <a:moveTo>
                  <a:pt x="0" y="129"/>
                </a:moveTo>
                <a:lnTo>
                  <a:pt x="15" y="140"/>
                </a:lnTo>
                <a:lnTo>
                  <a:pt x="238" y="20"/>
                </a:lnTo>
                <a:lnTo>
                  <a:pt x="238" y="0"/>
                </a:lnTo>
                <a:lnTo>
                  <a:pt x="0" y="129"/>
                </a:lnTo>
                <a:close/>
              </a:path>
            </a:pathLst>
          </a:custGeom>
          <a:solidFill>
            <a:srgbClr val="4850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2" name="Freeform 61"/>
          <p:cNvSpPr>
            <a:spLocks/>
          </p:cNvSpPr>
          <p:nvPr/>
        </p:nvSpPr>
        <p:spPr bwMode="auto">
          <a:xfrm>
            <a:off x="8426768" y="6270906"/>
            <a:ext cx="340043" cy="199983"/>
          </a:xfrm>
          <a:custGeom>
            <a:avLst/>
            <a:gdLst>
              <a:gd name="T0" fmla="*/ 0 w 238"/>
              <a:gd name="T1" fmla="*/ 129 h 140"/>
              <a:gd name="T2" fmla="*/ 15 w 238"/>
              <a:gd name="T3" fmla="*/ 140 h 140"/>
              <a:gd name="T4" fmla="*/ 238 w 238"/>
              <a:gd name="T5" fmla="*/ 20 h 140"/>
              <a:gd name="T6" fmla="*/ 238 w 238"/>
              <a:gd name="T7" fmla="*/ 0 h 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40">
                <a:moveTo>
                  <a:pt x="0" y="129"/>
                </a:moveTo>
                <a:lnTo>
                  <a:pt x="15" y="140"/>
                </a:lnTo>
                <a:lnTo>
                  <a:pt x="238" y="20"/>
                </a:lnTo>
                <a:lnTo>
                  <a:pt x="23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3" name="Freeform 62"/>
          <p:cNvSpPr>
            <a:spLocks/>
          </p:cNvSpPr>
          <p:nvPr/>
        </p:nvSpPr>
        <p:spPr bwMode="auto">
          <a:xfrm>
            <a:off x="8458200" y="6309475"/>
            <a:ext cx="308610" cy="179985"/>
          </a:xfrm>
          <a:custGeom>
            <a:avLst/>
            <a:gdLst>
              <a:gd name="T0" fmla="*/ 0 w 216"/>
              <a:gd name="T1" fmla="*/ 115 h 126"/>
              <a:gd name="T2" fmla="*/ 13 w 216"/>
              <a:gd name="T3" fmla="*/ 126 h 126"/>
              <a:gd name="T4" fmla="*/ 216 w 216"/>
              <a:gd name="T5" fmla="*/ 17 h 126"/>
              <a:gd name="T6" fmla="*/ 216 w 216"/>
              <a:gd name="T7" fmla="*/ 0 h 126"/>
              <a:gd name="T8" fmla="*/ 0 w 216"/>
              <a:gd name="T9" fmla="*/ 115 h 1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 h="126">
                <a:moveTo>
                  <a:pt x="0" y="115"/>
                </a:moveTo>
                <a:lnTo>
                  <a:pt x="13" y="126"/>
                </a:lnTo>
                <a:lnTo>
                  <a:pt x="216" y="17"/>
                </a:lnTo>
                <a:lnTo>
                  <a:pt x="216" y="0"/>
                </a:lnTo>
                <a:lnTo>
                  <a:pt x="0" y="115"/>
                </a:lnTo>
                <a:close/>
              </a:path>
            </a:pathLst>
          </a:custGeom>
          <a:solidFill>
            <a:srgbClr val="E64A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4" name="Freeform 63"/>
          <p:cNvSpPr>
            <a:spLocks/>
          </p:cNvSpPr>
          <p:nvPr/>
        </p:nvSpPr>
        <p:spPr bwMode="auto">
          <a:xfrm>
            <a:off x="8616792" y="5868082"/>
            <a:ext cx="181451" cy="457105"/>
          </a:xfrm>
          <a:custGeom>
            <a:avLst/>
            <a:gdLst>
              <a:gd name="T0" fmla="*/ 127 w 127"/>
              <a:gd name="T1" fmla="*/ 320 h 320"/>
              <a:gd name="T2" fmla="*/ 125 w 127"/>
              <a:gd name="T3" fmla="*/ 320 h 320"/>
              <a:gd name="T4" fmla="*/ 125 w 127"/>
              <a:gd name="T5" fmla="*/ 95 h 320"/>
              <a:gd name="T6" fmla="*/ 0 w 127"/>
              <a:gd name="T7" fmla="*/ 2 h 320"/>
              <a:gd name="T8" fmla="*/ 0 w 127"/>
              <a:gd name="T9" fmla="*/ 0 h 320"/>
              <a:gd name="T10" fmla="*/ 127 w 127"/>
              <a:gd name="T11" fmla="*/ 93 h 320"/>
              <a:gd name="T12" fmla="*/ 127 w 127"/>
              <a:gd name="T13" fmla="*/ 320 h 3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88" name="Title 87"/>
          <p:cNvSpPr>
            <a:spLocks noGrp="1"/>
          </p:cNvSpPr>
          <p:nvPr>
            <p:ph type="title"/>
          </p:nvPr>
        </p:nvSpPr>
        <p:spPr>
          <a:xfrm>
            <a:off x="2163210" y="1037057"/>
            <a:ext cx="4784924" cy="411394"/>
          </a:xfrm>
        </p:spPr>
        <p:txBody>
          <a:bodyPr/>
          <a:lstStyle>
            <a:lvl1pPr marL="0" marR="0" indent="0" algn="ctr" defTabSz="822777" rtl="0" eaLnBrk="1" fontAlgn="base" latinLnBrk="0" hangingPunct="1">
              <a:lnSpc>
                <a:spcPct val="100000"/>
              </a:lnSpc>
              <a:spcBef>
                <a:spcPct val="0"/>
              </a:spcBef>
              <a:spcAft>
                <a:spcPct val="0"/>
              </a:spcAft>
              <a:tabLst/>
              <a:defRPr sz="2160" cap="all" baseline="0">
                <a:solidFill>
                  <a:srgbClr val="213A8F"/>
                </a:solidFill>
                <a:latin typeface="Arial Black" pitchFamily="34" charset="0"/>
              </a:defRPr>
            </a:lvl1pPr>
          </a:lstStyle>
          <a:p>
            <a:pPr lvl="0"/>
            <a:r>
              <a:rPr lang="fr-FR" dirty="0"/>
              <a:t>Modifiez le style du titre</a:t>
            </a:r>
          </a:p>
        </p:txBody>
      </p:sp>
      <p:sp>
        <p:nvSpPr>
          <p:cNvPr id="87" name="Text Placeholder 86"/>
          <p:cNvSpPr>
            <a:spLocks noGrp="1"/>
          </p:cNvSpPr>
          <p:nvPr>
            <p:ph type="body" sz="quarter" idx="11"/>
          </p:nvPr>
        </p:nvSpPr>
        <p:spPr>
          <a:xfrm>
            <a:off x="611504" y="1902698"/>
            <a:ext cx="7913847" cy="2759770"/>
          </a:xfrm>
        </p:spPr>
        <p:txBody>
          <a:bodyPr lIns="0" rIns="0" numCol="2" spcCol="360000">
            <a:noAutofit/>
          </a:bodyPr>
          <a:lstStyle>
            <a:lvl1pPr>
              <a:lnSpc>
                <a:spcPct val="100000"/>
              </a:lnSpc>
              <a:spcBef>
                <a:spcPts val="1620"/>
              </a:spcBef>
              <a:spcAft>
                <a:spcPts val="0"/>
              </a:spcAft>
              <a:defRPr sz="990">
                <a:solidFill>
                  <a:srgbClr val="213A8F"/>
                </a:solidFill>
              </a:defRPr>
            </a:lvl1pPr>
            <a:lvl2pPr>
              <a:defRPr sz="990">
                <a:solidFill>
                  <a:srgbClr val="213A8F"/>
                </a:solidFill>
              </a:defRPr>
            </a:lvl2pPr>
            <a:lvl3pPr>
              <a:defRPr sz="990">
                <a:solidFill>
                  <a:srgbClr val="213A8F"/>
                </a:solidFill>
              </a:defRPr>
            </a:lvl3pPr>
            <a:lvl4pPr>
              <a:defRPr sz="990">
                <a:solidFill>
                  <a:srgbClr val="213A8F"/>
                </a:solidFill>
              </a:defRPr>
            </a:lvl4pPr>
            <a:lvl5pPr>
              <a:defRPr sz="990">
                <a:solidFill>
                  <a:srgbClr val="213A8F"/>
                </a:solidFill>
              </a:defRPr>
            </a:lvl5pPr>
          </a:lstStyle>
          <a:p>
            <a:pPr lvl="0"/>
            <a:r>
              <a:rPr lang="fr-FR"/>
              <a:t>Modifier les styles du texte du masque</a:t>
            </a:r>
          </a:p>
        </p:txBody>
      </p:sp>
    </p:spTree>
    <p:extLst>
      <p:ext uri="{BB962C8B-B14F-4D97-AF65-F5344CB8AC3E}">
        <p14:creationId xmlns:p14="http://schemas.microsoft.com/office/powerpoint/2010/main" val="2563663402"/>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dito 2">
    <p:spTree>
      <p:nvGrpSpPr>
        <p:cNvPr id="1" name=""/>
        <p:cNvGrpSpPr/>
        <p:nvPr/>
      </p:nvGrpSpPr>
      <p:grpSpPr>
        <a:xfrm>
          <a:off x="0" y="0"/>
          <a:ext cx="0" cy="0"/>
          <a:chOff x="0" y="0"/>
          <a:chExt cx="0" cy="0"/>
        </a:xfrm>
      </p:grpSpPr>
      <p:graphicFrame>
        <p:nvGraphicFramePr>
          <p:cNvPr id="7" name="Object 23" hidden="1"/>
          <p:cNvGraphicFramePr>
            <a:graphicFrameLocks noChangeAspect="1"/>
          </p:cNvGraphicFramePr>
          <p:nvPr>
            <p:custDataLst>
              <p:tags r:id="rId2"/>
            </p:custDataLst>
          </p:nvPr>
        </p:nvGraphicFramePr>
        <p:xfrm>
          <a:off x="1430" y="1429"/>
          <a:ext cx="1428" cy="1428"/>
        </p:xfrm>
        <a:graphic>
          <a:graphicData uri="http://schemas.openxmlformats.org/presentationml/2006/ole">
            <mc:AlternateContent xmlns:mc="http://schemas.openxmlformats.org/markup-compatibility/2006">
              <mc:Choice xmlns:v="urn:schemas-microsoft-com:vml" Requires="v">
                <p:oleObj spid="_x0000_s16389" name="think-cell Slide" r:id="rId4" imgW="360" imgH="360" progId="TCLayout.ActiveDocument.1">
                  <p:embed/>
                </p:oleObj>
              </mc:Choice>
              <mc:Fallback>
                <p:oleObj name="think-cell Slide" r:id="rId4" imgW="360" imgH="360" progId="TCLayout.ActiveDocument.1">
                  <p:embed/>
                  <p:pic>
                    <p:nvPicPr>
                      <p:cNvPr id="7"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0" y="1429"/>
                        <a:ext cx="142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Oval 41"/>
          <p:cNvSpPr>
            <a:spLocks noChangeArrowheads="1"/>
          </p:cNvSpPr>
          <p:nvPr/>
        </p:nvSpPr>
        <p:spPr bwMode="auto">
          <a:xfrm>
            <a:off x="4441984" y="4946731"/>
            <a:ext cx="587216" cy="58709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defTabSz="1014413" fontAlgn="base">
              <a:spcBef>
                <a:spcPct val="0"/>
              </a:spcBef>
              <a:spcAft>
                <a:spcPct val="0"/>
              </a:spcAft>
              <a:defRPr sz="2000">
                <a:solidFill>
                  <a:schemeClr val="tx1"/>
                </a:solidFill>
                <a:latin typeface="Arial" panose="020B0604020202020204" pitchFamily="34" charset="0"/>
              </a:defRPr>
            </a:lvl6pPr>
            <a:lvl7pPr marL="2971800" indent="-228600" defTabSz="1014413" fontAlgn="base">
              <a:spcBef>
                <a:spcPct val="0"/>
              </a:spcBef>
              <a:spcAft>
                <a:spcPct val="0"/>
              </a:spcAft>
              <a:defRPr sz="2000">
                <a:solidFill>
                  <a:schemeClr val="tx1"/>
                </a:solidFill>
                <a:latin typeface="Arial" panose="020B0604020202020204" pitchFamily="34" charset="0"/>
              </a:defRPr>
            </a:lvl7pPr>
            <a:lvl8pPr marL="3429000" indent="-228600" defTabSz="1014413" fontAlgn="base">
              <a:spcBef>
                <a:spcPct val="0"/>
              </a:spcBef>
              <a:spcAft>
                <a:spcPct val="0"/>
              </a:spcAft>
              <a:defRPr sz="2000">
                <a:solidFill>
                  <a:schemeClr val="tx1"/>
                </a:solidFill>
                <a:latin typeface="Arial" panose="020B0604020202020204" pitchFamily="34" charset="0"/>
              </a:defRPr>
            </a:lvl8pPr>
            <a:lvl9pPr marL="3886200" indent="-228600" defTabSz="1014413" fontAlgn="base">
              <a:spcBef>
                <a:spcPct val="0"/>
              </a:spcBef>
              <a:spcAft>
                <a:spcPct val="0"/>
              </a:spcAft>
              <a:defRPr sz="2000">
                <a:solidFill>
                  <a:schemeClr val="tx1"/>
                </a:solidFill>
                <a:latin typeface="Arial" panose="020B0604020202020204" pitchFamily="34" charset="0"/>
              </a:defRPr>
            </a:lvl9pPr>
          </a:lstStyle>
          <a:p>
            <a:pPr eaLnBrk="1" hangingPunct="1"/>
            <a:endParaRPr lang="fr-FR" altLang="fr-FR" sz="1800"/>
          </a:p>
        </p:txBody>
      </p:sp>
      <p:sp>
        <p:nvSpPr>
          <p:cNvPr id="10" name="Rectangle 51"/>
          <p:cNvSpPr>
            <a:spLocks noChangeArrowheads="1"/>
          </p:cNvSpPr>
          <p:nvPr/>
        </p:nvSpPr>
        <p:spPr bwMode="auto">
          <a:xfrm>
            <a:off x="8615500" y="6419465"/>
            <a:ext cx="182743" cy="180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fontAlgn="base">
              <a:spcBef>
                <a:spcPct val="0"/>
              </a:spcBef>
              <a:spcAft>
                <a:spcPct val="0"/>
              </a:spcAft>
              <a:defRPr sz="2000">
                <a:solidFill>
                  <a:schemeClr val="tx1"/>
                </a:solidFill>
                <a:latin typeface="Arial" panose="020B0604020202020204" pitchFamily="34" charset="0"/>
              </a:defRPr>
            </a:lvl6pPr>
            <a:lvl7pPr marL="2971800" indent="-228600" fontAlgn="base">
              <a:spcBef>
                <a:spcPct val="0"/>
              </a:spcBef>
              <a:spcAft>
                <a:spcPct val="0"/>
              </a:spcAft>
              <a:defRPr sz="2000">
                <a:solidFill>
                  <a:schemeClr val="tx1"/>
                </a:solidFill>
                <a:latin typeface="Arial" panose="020B0604020202020204" pitchFamily="34" charset="0"/>
              </a:defRPr>
            </a:lvl7pPr>
            <a:lvl8pPr marL="3429000" indent="-228600" fontAlgn="base">
              <a:spcBef>
                <a:spcPct val="0"/>
              </a:spcBef>
              <a:spcAft>
                <a:spcPct val="0"/>
              </a:spcAft>
              <a:defRPr sz="2000">
                <a:solidFill>
                  <a:schemeClr val="tx1"/>
                </a:solidFill>
                <a:latin typeface="Arial" panose="020B0604020202020204" pitchFamily="34" charset="0"/>
              </a:defRPr>
            </a:lvl8pPr>
            <a:lvl9pPr marL="3886200" indent="-228600" fontAlgn="base">
              <a:spcBef>
                <a:spcPct val="0"/>
              </a:spcBef>
              <a:spcAft>
                <a:spcPct val="0"/>
              </a:spcAft>
              <a:defRPr sz="2000">
                <a:solidFill>
                  <a:schemeClr val="tx1"/>
                </a:solidFill>
                <a:latin typeface="Arial" panose="020B0604020202020204" pitchFamily="34" charset="0"/>
              </a:defRPr>
            </a:lvl9pPr>
          </a:lstStyle>
          <a:p>
            <a:pPr algn="r" defTabSz="822777" eaLnBrk="1" hangingPunct="1"/>
            <a:fld id="{38BD7701-A17D-4C23-85CE-05A2B0672217}" type="slidenum">
              <a:rPr lang="fr-FR" altLang="fr-FR" sz="1170">
                <a:solidFill>
                  <a:srgbClr val="000000"/>
                </a:solidFill>
                <a:cs typeface="Arial" panose="020B0604020202020204" pitchFamily="34" charset="0"/>
              </a:rPr>
              <a:pPr algn="r" defTabSz="822777" eaLnBrk="1" hangingPunct="1"/>
              <a:t>‹N°›</a:t>
            </a:fld>
            <a:endParaRPr lang="fr-FR" altLang="fr-FR" sz="1620">
              <a:cs typeface="Arial" panose="020B0604020202020204" pitchFamily="34" charset="0"/>
            </a:endParaRPr>
          </a:p>
        </p:txBody>
      </p:sp>
      <p:sp>
        <p:nvSpPr>
          <p:cNvPr id="11" name="Freeform 52"/>
          <p:cNvSpPr>
            <a:spLocks/>
          </p:cNvSpPr>
          <p:nvPr/>
        </p:nvSpPr>
        <p:spPr bwMode="auto">
          <a:xfrm>
            <a:off x="8463915" y="5886652"/>
            <a:ext cx="105728" cy="267120"/>
          </a:xfrm>
          <a:custGeom>
            <a:avLst/>
            <a:gdLst>
              <a:gd name="T0" fmla="*/ 74 w 74"/>
              <a:gd name="T1" fmla="*/ 0 h 187"/>
              <a:gd name="T2" fmla="*/ 0 w 74"/>
              <a:gd name="T3" fmla="*/ 40 h 187"/>
              <a:gd name="T4" fmla="*/ 0 w 74"/>
              <a:gd name="T5" fmla="*/ 187 h 187"/>
              <a:gd name="T6" fmla="*/ 74 w 74"/>
              <a:gd name="T7" fmla="*/ 147 h 187"/>
              <a:gd name="T8" fmla="*/ 74 w 74"/>
              <a:gd name="T9" fmla="*/ 113 h 187"/>
              <a:gd name="T10" fmla="*/ 34 w 74"/>
              <a:gd name="T11" fmla="*/ 133 h 187"/>
              <a:gd name="T12" fmla="*/ 34 w 74"/>
              <a:gd name="T13" fmla="*/ 107 h 187"/>
              <a:gd name="T14" fmla="*/ 74 w 74"/>
              <a:gd name="T15" fmla="*/ 87 h 187"/>
              <a:gd name="T16" fmla="*/ 74 w 74"/>
              <a:gd name="T17" fmla="*/ 62 h 187"/>
              <a:gd name="T18" fmla="*/ 34 w 74"/>
              <a:gd name="T19" fmla="*/ 82 h 187"/>
              <a:gd name="T20" fmla="*/ 34 w 74"/>
              <a:gd name="T21" fmla="*/ 58 h 187"/>
              <a:gd name="T22" fmla="*/ 74 w 74"/>
              <a:gd name="T23" fmla="*/ 35 h 187"/>
              <a:gd name="T24" fmla="*/ 74 w 74"/>
              <a:gd name="T25" fmla="*/ 0 h 1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2" name="Freeform 53"/>
          <p:cNvSpPr>
            <a:spLocks/>
          </p:cNvSpPr>
          <p:nvPr/>
        </p:nvSpPr>
        <p:spPr bwMode="auto">
          <a:xfrm>
            <a:off x="8463915" y="5886652"/>
            <a:ext cx="105728" cy="267120"/>
          </a:xfrm>
          <a:custGeom>
            <a:avLst/>
            <a:gdLst>
              <a:gd name="T0" fmla="*/ 74 w 74"/>
              <a:gd name="T1" fmla="*/ 0 h 187"/>
              <a:gd name="T2" fmla="*/ 0 w 74"/>
              <a:gd name="T3" fmla="*/ 40 h 187"/>
              <a:gd name="T4" fmla="*/ 0 w 74"/>
              <a:gd name="T5" fmla="*/ 187 h 187"/>
              <a:gd name="T6" fmla="*/ 74 w 74"/>
              <a:gd name="T7" fmla="*/ 147 h 187"/>
              <a:gd name="T8" fmla="*/ 74 w 74"/>
              <a:gd name="T9" fmla="*/ 113 h 187"/>
              <a:gd name="T10" fmla="*/ 34 w 74"/>
              <a:gd name="T11" fmla="*/ 133 h 187"/>
              <a:gd name="T12" fmla="*/ 34 w 74"/>
              <a:gd name="T13" fmla="*/ 107 h 187"/>
              <a:gd name="T14" fmla="*/ 74 w 74"/>
              <a:gd name="T15" fmla="*/ 87 h 187"/>
              <a:gd name="T16" fmla="*/ 74 w 74"/>
              <a:gd name="T17" fmla="*/ 62 h 187"/>
              <a:gd name="T18" fmla="*/ 34 w 74"/>
              <a:gd name="T19" fmla="*/ 82 h 187"/>
              <a:gd name="T20" fmla="*/ 34 w 74"/>
              <a:gd name="T21" fmla="*/ 58 h 187"/>
              <a:gd name="T22" fmla="*/ 74 w 74"/>
              <a:gd name="T23" fmla="*/ 35 h 18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3" name="Freeform 54"/>
          <p:cNvSpPr>
            <a:spLocks/>
          </p:cNvSpPr>
          <p:nvPr/>
        </p:nvSpPr>
        <p:spPr bwMode="auto">
          <a:xfrm>
            <a:off x="8346758" y="5949504"/>
            <a:ext cx="105728" cy="267120"/>
          </a:xfrm>
          <a:custGeom>
            <a:avLst/>
            <a:gdLst>
              <a:gd name="T0" fmla="*/ 74 w 74"/>
              <a:gd name="T1" fmla="*/ 0 h 187"/>
              <a:gd name="T2" fmla="*/ 0 w 74"/>
              <a:gd name="T3" fmla="*/ 40 h 187"/>
              <a:gd name="T4" fmla="*/ 0 w 74"/>
              <a:gd name="T5" fmla="*/ 187 h 187"/>
              <a:gd name="T6" fmla="*/ 34 w 74"/>
              <a:gd name="T7" fmla="*/ 172 h 187"/>
              <a:gd name="T8" fmla="*/ 34 w 74"/>
              <a:gd name="T9" fmla="*/ 107 h 187"/>
              <a:gd name="T10" fmla="*/ 74 w 74"/>
              <a:gd name="T11" fmla="*/ 85 h 187"/>
              <a:gd name="T12" fmla="*/ 74 w 74"/>
              <a:gd name="T13" fmla="*/ 63 h 187"/>
              <a:gd name="T14" fmla="*/ 34 w 74"/>
              <a:gd name="T15" fmla="*/ 83 h 187"/>
              <a:gd name="T16" fmla="*/ 34 w 74"/>
              <a:gd name="T17" fmla="*/ 58 h 187"/>
              <a:gd name="T18" fmla="*/ 74 w 74"/>
              <a:gd name="T19" fmla="*/ 36 h 187"/>
              <a:gd name="T20" fmla="*/ 74 w 74"/>
              <a:gd name="T21" fmla="*/ 0 h 1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4" name="Freeform 55"/>
          <p:cNvSpPr>
            <a:spLocks/>
          </p:cNvSpPr>
          <p:nvPr/>
        </p:nvSpPr>
        <p:spPr bwMode="auto">
          <a:xfrm>
            <a:off x="8346758" y="5949504"/>
            <a:ext cx="105728" cy="267120"/>
          </a:xfrm>
          <a:custGeom>
            <a:avLst/>
            <a:gdLst>
              <a:gd name="T0" fmla="*/ 74 w 74"/>
              <a:gd name="T1" fmla="*/ 0 h 187"/>
              <a:gd name="T2" fmla="*/ 0 w 74"/>
              <a:gd name="T3" fmla="*/ 40 h 187"/>
              <a:gd name="T4" fmla="*/ 0 w 74"/>
              <a:gd name="T5" fmla="*/ 187 h 187"/>
              <a:gd name="T6" fmla="*/ 34 w 74"/>
              <a:gd name="T7" fmla="*/ 172 h 187"/>
              <a:gd name="T8" fmla="*/ 34 w 74"/>
              <a:gd name="T9" fmla="*/ 107 h 187"/>
              <a:gd name="T10" fmla="*/ 74 w 74"/>
              <a:gd name="T11" fmla="*/ 85 h 187"/>
              <a:gd name="T12" fmla="*/ 74 w 74"/>
              <a:gd name="T13" fmla="*/ 63 h 187"/>
              <a:gd name="T14" fmla="*/ 34 w 74"/>
              <a:gd name="T15" fmla="*/ 83 h 187"/>
              <a:gd name="T16" fmla="*/ 34 w 74"/>
              <a:gd name="T17" fmla="*/ 58 h 187"/>
              <a:gd name="T18" fmla="*/ 74 w 74"/>
              <a:gd name="T19" fmla="*/ 36 h 1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5" name="Freeform 56"/>
          <p:cNvSpPr>
            <a:spLocks/>
          </p:cNvSpPr>
          <p:nvPr/>
        </p:nvSpPr>
        <p:spPr bwMode="auto">
          <a:xfrm>
            <a:off x="8216742" y="6016641"/>
            <a:ext cx="121443" cy="235695"/>
          </a:xfrm>
          <a:custGeom>
            <a:avLst/>
            <a:gdLst>
              <a:gd name="T0" fmla="*/ 36 w 38"/>
              <a:gd name="T1" fmla="*/ 0 h 74"/>
              <a:gd name="T2" fmla="*/ 17 w 38"/>
              <a:gd name="T3" fmla="*/ 10 h 74"/>
              <a:gd name="T4" fmla="*/ 6 w 38"/>
              <a:gd name="T5" fmla="*/ 20 h 74"/>
              <a:gd name="T6" fmla="*/ 0 w 38"/>
              <a:gd name="T7" fmla="*/ 35 h 74"/>
              <a:gd name="T8" fmla="*/ 1 w 38"/>
              <a:gd name="T9" fmla="*/ 54 h 74"/>
              <a:gd name="T10" fmla="*/ 8 w 38"/>
              <a:gd name="T11" fmla="*/ 69 h 74"/>
              <a:gd name="T12" fmla="*/ 17 w 38"/>
              <a:gd name="T13" fmla="*/ 73 h 74"/>
              <a:gd name="T14" fmla="*/ 27 w 38"/>
              <a:gd name="T15" fmla="*/ 71 h 74"/>
              <a:gd name="T16" fmla="*/ 38 w 38"/>
              <a:gd name="T17" fmla="*/ 65 h 74"/>
              <a:gd name="T18" fmla="*/ 38 w 38"/>
              <a:gd name="T19" fmla="*/ 50 h 74"/>
              <a:gd name="T20" fmla="*/ 26 w 38"/>
              <a:gd name="T21" fmla="*/ 56 h 74"/>
              <a:gd name="T22" fmla="*/ 19 w 38"/>
              <a:gd name="T23" fmla="*/ 58 h 74"/>
              <a:gd name="T24" fmla="*/ 15 w 38"/>
              <a:gd name="T25" fmla="*/ 55 h 74"/>
              <a:gd name="T26" fmla="*/ 13 w 38"/>
              <a:gd name="T27" fmla="*/ 42 h 74"/>
              <a:gd name="T28" fmla="*/ 15 w 38"/>
              <a:gd name="T29" fmla="*/ 31 h 74"/>
              <a:gd name="T30" fmla="*/ 23 w 38"/>
              <a:gd name="T31" fmla="*/ 23 h 74"/>
              <a:gd name="T32" fmla="*/ 31 w 38"/>
              <a:gd name="T33" fmla="*/ 18 h 74"/>
              <a:gd name="T34" fmla="*/ 36 w 38"/>
              <a:gd name="T35" fmla="*/ 15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6" name="Freeform 57"/>
          <p:cNvSpPr>
            <a:spLocks/>
          </p:cNvSpPr>
          <p:nvPr/>
        </p:nvSpPr>
        <p:spPr bwMode="auto">
          <a:xfrm>
            <a:off x="8642509" y="6019499"/>
            <a:ext cx="120015" cy="232838"/>
          </a:xfrm>
          <a:custGeom>
            <a:avLst/>
            <a:gdLst>
              <a:gd name="T0" fmla="*/ 36 w 38"/>
              <a:gd name="T1" fmla="*/ 0 h 73"/>
              <a:gd name="T2" fmla="*/ 17 w 38"/>
              <a:gd name="T3" fmla="*/ 10 h 73"/>
              <a:gd name="T4" fmla="*/ 6 w 38"/>
              <a:gd name="T5" fmla="*/ 19 h 73"/>
              <a:gd name="T6" fmla="*/ 0 w 38"/>
              <a:gd name="T7" fmla="*/ 34 h 73"/>
              <a:gd name="T8" fmla="*/ 1 w 38"/>
              <a:gd name="T9" fmla="*/ 53 h 73"/>
              <a:gd name="T10" fmla="*/ 8 w 38"/>
              <a:gd name="T11" fmla="*/ 68 h 73"/>
              <a:gd name="T12" fmla="*/ 16 w 38"/>
              <a:gd name="T13" fmla="*/ 73 h 73"/>
              <a:gd name="T14" fmla="*/ 27 w 38"/>
              <a:gd name="T15" fmla="*/ 70 h 73"/>
              <a:gd name="T16" fmla="*/ 38 w 38"/>
              <a:gd name="T17" fmla="*/ 65 h 73"/>
              <a:gd name="T18" fmla="*/ 38 w 38"/>
              <a:gd name="T19" fmla="*/ 49 h 73"/>
              <a:gd name="T20" fmla="*/ 26 w 38"/>
              <a:gd name="T21" fmla="*/ 56 h 73"/>
              <a:gd name="T22" fmla="*/ 19 w 38"/>
              <a:gd name="T23" fmla="*/ 58 h 73"/>
              <a:gd name="T24" fmla="*/ 15 w 38"/>
              <a:gd name="T25" fmla="*/ 55 h 73"/>
              <a:gd name="T26" fmla="*/ 13 w 38"/>
              <a:gd name="T27" fmla="*/ 41 h 73"/>
              <a:gd name="T28" fmla="*/ 15 w 38"/>
              <a:gd name="T29" fmla="*/ 30 h 73"/>
              <a:gd name="T30" fmla="*/ 23 w 38"/>
              <a:gd name="T31" fmla="*/ 22 h 73"/>
              <a:gd name="T32" fmla="*/ 30 w 38"/>
              <a:gd name="T33" fmla="*/ 18 h 73"/>
              <a:gd name="T34" fmla="*/ 36 w 38"/>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7" name="Freeform 58"/>
          <p:cNvSpPr>
            <a:spLocks/>
          </p:cNvSpPr>
          <p:nvPr/>
        </p:nvSpPr>
        <p:spPr bwMode="auto">
          <a:xfrm>
            <a:off x="8521065" y="6089493"/>
            <a:ext cx="121444" cy="231409"/>
          </a:xfrm>
          <a:custGeom>
            <a:avLst/>
            <a:gdLst>
              <a:gd name="T0" fmla="*/ 36 w 38"/>
              <a:gd name="T1" fmla="*/ 0 h 73"/>
              <a:gd name="T2" fmla="*/ 18 w 38"/>
              <a:gd name="T3" fmla="*/ 10 h 73"/>
              <a:gd name="T4" fmla="*/ 6 w 38"/>
              <a:gd name="T5" fmla="*/ 20 h 73"/>
              <a:gd name="T6" fmla="*/ 1 w 38"/>
              <a:gd name="T7" fmla="*/ 34 h 73"/>
              <a:gd name="T8" fmla="*/ 2 w 38"/>
              <a:gd name="T9" fmla="*/ 53 h 73"/>
              <a:gd name="T10" fmla="*/ 8 w 38"/>
              <a:gd name="T11" fmla="*/ 68 h 73"/>
              <a:gd name="T12" fmla="*/ 17 w 38"/>
              <a:gd name="T13" fmla="*/ 73 h 73"/>
              <a:gd name="T14" fmla="*/ 28 w 38"/>
              <a:gd name="T15" fmla="*/ 70 h 73"/>
              <a:gd name="T16" fmla="*/ 38 w 38"/>
              <a:gd name="T17" fmla="*/ 65 h 73"/>
              <a:gd name="T18" fmla="*/ 38 w 38"/>
              <a:gd name="T19" fmla="*/ 31 h 73"/>
              <a:gd name="T20" fmla="*/ 25 w 38"/>
              <a:gd name="T21" fmla="*/ 38 h 73"/>
              <a:gd name="T22" fmla="*/ 25 w 38"/>
              <a:gd name="T23" fmla="*/ 57 h 73"/>
              <a:gd name="T24" fmla="*/ 20 w 38"/>
              <a:gd name="T25" fmla="*/ 59 h 73"/>
              <a:gd name="T26" fmla="*/ 15 w 38"/>
              <a:gd name="T27" fmla="*/ 55 h 73"/>
              <a:gd name="T28" fmla="*/ 13 w 38"/>
              <a:gd name="T29" fmla="*/ 41 h 73"/>
              <a:gd name="T30" fmla="*/ 16 w 38"/>
              <a:gd name="T31" fmla="*/ 30 h 73"/>
              <a:gd name="T32" fmla="*/ 23 w 38"/>
              <a:gd name="T33" fmla="*/ 22 h 73"/>
              <a:gd name="T34" fmla="*/ 31 w 38"/>
              <a:gd name="T35" fmla="*/ 18 h 73"/>
              <a:gd name="T36" fmla="*/ 36 w 38"/>
              <a:gd name="T37" fmla="*/ 15 h 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8" name="Freeform 59"/>
          <p:cNvSpPr>
            <a:spLocks/>
          </p:cNvSpPr>
          <p:nvPr userDrawn="1"/>
        </p:nvSpPr>
        <p:spPr bwMode="auto">
          <a:xfrm>
            <a:off x="8401050" y="6149488"/>
            <a:ext cx="124302" cy="232837"/>
          </a:xfrm>
          <a:custGeom>
            <a:avLst/>
            <a:gdLst>
              <a:gd name="T0" fmla="*/ 37 w 39"/>
              <a:gd name="T1" fmla="*/ 0 h 73"/>
              <a:gd name="T2" fmla="*/ 18 w 39"/>
              <a:gd name="T3" fmla="*/ 10 h 73"/>
              <a:gd name="T4" fmla="*/ 7 w 39"/>
              <a:gd name="T5" fmla="*/ 19 h 73"/>
              <a:gd name="T6" fmla="*/ 1 w 39"/>
              <a:gd name="T7" fmla="*/ 34 h 73"/>
              <a:gd name="T8" fmla="*/ 2 w 39"/>
              <a:gd name="T9" fmla="*/ 53 h 73"/>
              <a:gd name="T10" fmla="*/ 9 w 39"/>
              <a:gd name="T11" fmla="*/ 68 h 73"/>
              <a:gd name="T12" fmla="*/ 17 w 39"/>
              <a:gd name="T13" fmla="*/ 73 h 73"/>
              <a:gd name="T14" fmla="*/ 28 w 39"/>
              <a:gd name="T15" fmla="*/ 70 h 73"/>
              <a:gd name="T16" fmla="*/ 39 w 39"/>
              <a:gd name="T17" fmla="*/ 65 h 73"/>
              <a:gd name="T18" fmla="*/ 39 w 39"/>
              <a:gd name="T19" fmla="*/ 49 h 73"/>
              <a:gd name="T20" fmla="*/ 27 w 39"/>
              <a:gd name="T21" fmla="*/ 56 h 73"/>
              <a:gd name="T22" fmla="*/ 20 w 39"/>
              <a:gd name="T23" fmla="*/ 58 h 73"/>
              <a:gd name="T24" fmla="*/ 16 w 39"/>
              <a:gd name="T25" fmla="*/ 55 h 73"/>
              <a:gd name="T26" fmla="*/ 13 w 39"/>
              <a:gd name="T27" fmla="*/ 41 h 73"/>
              <a:gd name="T28" fmla="*/ 16 w 39"/>
              <a:gd name="T29" fmla="*/ 30 h 73"/>
              <a:gd name="T30" fmla="*/ 24 w 39"/>
              <a:gd name="T31" fmla="*/ 22 h 73"/>
              <a:gd name="T32" fmla="*/ 31 w 39"/>
              <a:gd name="T33" fmla="*/ 18 h 73"/>
              <a:gd name="T34" fmla="*/ 37 w 39"/>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9" name="Freeform 60"/>
          <p:cNvSpPr>
            <a:spLocks/>
          </p:cNvSpPr>
          <p:nvPr/>
        </p:nvSpPr>
        <p:spPr bwMode="auto">
          <a:xfrm>
            <a:off x="8426768" y="6270906"/>
            <a:ext cx="340043" cy="199983"/>
          </a:xfrm>
          <a:custGeom>
            <a:avLst/>
            <a:gdLst>
              <a:gd name="T0" fmla="*/ 0 w 238"/>
              <a:gd name="T1" fmla="*/ 129 h 140"/>
              <a:gd name="T2" fmla="*/ 15 w 238"/>
              <a:gd name="T3" fmla="*/ 140 h 140"/>
              <a:gd name="T4" fmla="*/ 238 w 238"/>
              <a:gd name="T5" fmla="*/ 20 h 140"/>
              <a:gd name="T6" fmla="*/ 238 w 238"/>
              <a:gd name="T7" fmla="*/ 0 h 140"/>
              <a:gd name="T8" fmla="*/ 0 w 238"/>
              <a:gd name="T9" fmla="*/ 129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140">
                <a:moveTo>
                  <a:pt x="0" y="129"/>
                </a:moveTo>
                <a:lnTo>
                  <a:pt x="15" y="140"/>
                </a:lnTo>
                <a:lnTo>
                  <a:pt x="238" y="20"/>
                </a:lnTo>
                <a:lnTo>
                  <a:pt x="238" y="0"/>
                </a:lnTo>
                <a:lnTo>
                  <a:pt x="0" y="129"/>
                </a:lnTo>
                <a:close/>
              </a:path>
            </a:pathLst>
          </a:custGeom>
          <a:solidFill>
            <a:srgbClr val="4850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0" name="Freeform 61"/>
          <p:cNvSpPr>
            <a:spLocks/>
          </p:cNvSpPr>
          <p:nvPr/>
        </p:nvSpPr>
        <p:spPr bwMode="auto">
          <a:xfrm>
            <a:off x="8426768" y="6270906"/>
            <a:ext cx="340043" cy="199983"/>
          </a:xfrm>
          <a:custGeom>
            <a:avLst/>
            <a:gdLst>
              <a:gd name="T0" fmla="*/ 0 w 238"/>
              <a:gd name="T1" fmla="*/ 129 h 140"/>
              <a:gd name="T2" fmla="*/ 15 w 238"/>
              <a:gd name="T3" fmla="*/ 140 h 140"/>
              <a:gd name="T4" fmla="*/ 238 w 238"/>
              <a:gd name="T5" fmla="*/ 20 h 140"/>
              <a:gd name="T6" fmla="*/ 238 w 238"/>
              <a:gd name="T7" fmla="*/ 0 h 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40">
                <a:moveTo>
                  <a:pt x="0" y="129"/>
                </a:moveTo>
                <a:lnTo>
                  <a:pt x="15" y="140"/>
                </a:lnTo>
                <a:lnTo>
                  <a:pt x="238" y="20"/>
                </a:lnTo>
                <a:lnTo>
                  <a:pt x="23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1" name="Freeform 62"/>
          <p:cNvSpPr>
            <a:spLocks/>
          </p:cNvSpPr>
          <p:nvPr/>
        </p:nvSpPr>
        <p:spPr bwMode="auto">
          <a:xfrm>
            <a:off x="8458200" y="6309475"/>
            <a:ext cx="308610" cy="179985"/>
          </a:xfrm>
          <a:custGeom>
            <a:avLst/>
            <a:gdLst>
              <a:gd name="T0" fmla="*/ 0 w 216"/>
              <a:gd name="T1" fmla="*/ 115 h 126"/>
              <a:gd name="T2" fmla="*/ 13 w 216"/>
              <a:gd name="T3" fmla="*/ 126 h 126"/>
              <a:gd name="T4" fmla="*/ 216 w 216"/>
              <a:gd name="T5" fmla="*/ 17 h 126"/>
              <a:gd name="T6" fmla="*/ 216 w 216"/>
              <a:gd name="T7" fmla="*/ 0 h 126"/>
              <a:gd name="T8" fmla="*/ 0 w 216"/>
              <a:gd name="T9" fmla="*/ 115 h 1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 h="126">
                <a:moveTo>
                  <a:pt x="0" y="115"/>
                </a:moveTo>
                <a:lnTo>
                  <a:pt x="13" y="126"/>
                </a:lnTo>
                <a:lnTo>
                  <a:pt x="216" y="17"/>
                </a:lnTo>
                <a:lnTo>
                  <a:pt x="216" y="0"/>
                </a:lnTo>
                <a:lnTo>
                  <a:pt x="0" y="115"/>
                </a:lnTo>
                <a:close/>
              </a:path>
            </a:pathLst>
          </a:custGeom>
          <a:solidFill>
            <a:srgbClr val="E64A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2" name="Freeform 63"/>
          <p:cNvSpPr>
            <a:spLocks/>
          </p:cNvSpPr>
          <p:nvPr/>
        </p:nvSpPr>
        <p:spPr bwMode="auto">
          <a:xfrm>
            <a:off x="8616792" y="5868082"/>
            <a:ext cx="181451" cy="457105"/>
          </a:xfrm>
          <a:custGeom>
            <a:avLst/>
            <a:gdLst>
              <a:gd name="T0" fmla="*/ 127 w 127"/>
              <a:gd name="T1" fmla="*/ 320 h 320"/>
              <a:gd name="T2" fmla="*/ 125 w 127"/>
              <a:gd name="T3" fmla="*/ 320 h 320"/>
              <a:gd name="T4" fmla="*/ 125 w 127"/>
              <a:gd name="T5" fmla="*/ 95 h 320"/>
              <a:gd name="T6" fmla="*/ 0 w 127"/>
              <a:gd name="T7" fmla="*/ 2 h 320"/>
              <a:gd name="T8" fmla="*/ 0 w 127"/>
              <a:gd name="T9" fmla="*/ 0 h 320"/>
              <a:gd name="T10" fmla="*/ 127 w 127"/>
              <a:gd name="T11" fmla="*/ 93 h 320"/>
              <a:gd name="T12" fmla="*/ 127 w 127"/>
              <a:gd name="T13" fmla="*/ 320 h 3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84" name="Title 83"/>
          <p:cNvSpPr>
            <a:spLocks noGrp="1"/>
          </p:cNvSpPr>
          <p:nvPr>
            <p:ph type="title"/>
          </p:nvPr>
        </p:nvSpPr>
        <p:spPr>
          <a:xfrm>
            <a:off x="1520190" y="559953"/>
            <a:ext cx="6103620" cy="571381"/>
          </a:xfrm>
        </p:spPr>
        <p:txBody>
          <a:bodyPr>
            <a:normAutofit/>
          </a:bodyPr>
          <a:lstStyle>
            <a:lvl1pPr algn="ctr">
              <a:defRPr sz="2969">
                <a:solidFill>
                  <a:srgbClr val="213A8F"/>
                </a:solidFill>
                <a:latin typeface="Arial Black" pitchFamily="34" charset="0"/>
              </a:defRPr>
            </a:lvl1pPr>
          </a:lstStyle>
          <a:p>
            <a:r>
              <a:rPr lang="fr-FR"/>
              <a:t>Modifiez le style du titre</a:t>
            </a:r>
            <a:endParaRPr lang="fr-FR" dirty="0"/>
          </a:p>
        </p:txBody>
      </p:sp>
      <p:sp>
        <p:nvSpPr>
          <p:cNvPr id="87" name="Text Placeholder 86"/>
          <p:cNvSpPr>
            <a:spLocks noGrp="1"/>
          </p:cNvSpPr>
          <p:nvPr>
            <p:ph type="body" sz="quarter" idx="11"/>
          </p:nvPr>
        </p:nvSpPr>
        <p:spPr>
          <a:xfrm>
            <a:off x="611504" y="1902698"/>
            <a:ext cx="7913847" cy="2759770"/>
          </a:xfrm>
        </p:spPr>
        <p:txBody>
          <a:bodyPr lIns="0" rIns="0" numCol="2" spcCol="360000">
            <a:noAutofit/>
          </a:bodyPr>
          <a:lstStyle>
            <a:lvl1pPr>
              <a:lnSpc>
                <a:spcPct val="100000"/>
              </a:lnSpc>
              <a:spcBef>
                <a:spcPts val="1620"/>
              </a:spcBef>
              <a:spcAft>
                <a:spcPts val="0"/>
              </a:spcAft>
              <a:defRPr sz="990">
                <a:solidFill>
                  <a:srgbClr val="213A8F"/>
                </a:solidFill>
              </a:defRPr>
            </a:lvl1pPr>
            <a:lvl2pPr>
              <a:defRPr sz="990">
                <a:solidFill>
                  <a:srgbClr val="213A8F"/>
                </a:solidFill>
              </a:defRPr>
            </a:lvl2pPr>
            <a:lvl3pPr>
              <a:defRPr sz="990">
                <a:solidFill>
                  <a:srgbClr val="213A8F"/>
                </a:solidFill>
              </a:defRPr>
            </a:lvl3pPr>
            <a:lvl4pPr>
              <a:defRPr sz="990">
                <a:solidFill>
                  <a:srgbClr val="213A8F"/>
                </a:solidFill>
              </a:defRPr>
            </a:lvl4pPr>
            <a:lvl5pPr>
              <a:defRPr sz="990">
                <a:solidFill>
                  <a:srgbClr val="213A8F"/>
                </a:solidFill>
              </a:defRPr>
            </a:lvl5pPr>
          </a:lstStyle>
          <a:p>
            <a:pPr lvl="0"/>
            <a:r>
              <a:rPr lang="fr-FR"/>
              <a:t>Modifier les styles du texte du masque</a:t>
            </a:r>
          </a:p>
        </p:txBody>
      </p:sp>
    </p:spTree>
    <p:extLst>
      <p:ext uri="{BB962C8B-B14F-4D97-AF65-F5344CB8AC3E}">
        <p14:creationId xmlns:p14="http://schemas.microsoft.com/office/powerpoint/2010/main" val="104310527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Page d'intersection">
    <p:bg>
      <p:bgPr>
        <a:solidFill>
          <a:srgbClr val="6FBC85"/>
        </a:solidFill>
        <a:effectLst/>
      </p:bgPr>
    </p:bg>
    <p:spTree>
      <p:nvGrpSpPr>
        <p:cNvPr id="1" name=""/>
        <p:cNvGrpSpPr/>
        <p:nvPr/>
      </p:nvGrpSpPr>
      <p:grpSpPr>
        <a:xfrm>
          <a:off x="0" y="0"/>
          <a:ext cx="0" cy="0"/>
          <a:chOff x="0" y="0"/>
          <a:chExt cx="0" cy="0"/>
        </a:xfrm>
      </p:grpSpPr>
      <p:graphicFrame>
        <p:nvGraphicFramePr>
          <p:cNvPr id="4" name="Object 4" hidden="1"/>
          <p:cNvGraphicFramePr>
            <a:graphicFrameLocks noChangeAspect="1"/>
          </p:cNvGraphicFramePr>
          <p:nvPr>
            <p:custDataLst>
              <p:tags r:id="rId2"/>
            </p:custDataLst>
          </p:nvPr>
        </p:nvGraphicFramePr>
        <p:xfrm>
          <a:off x="1430" y="1429"/>
          <a:ext cx="1428" cy="1428"/>
        </p:xfrm>
        <a:graphic>
          <a:graphicData uri="http://schemas.openxmlformats.org/presentationml/2006/ole">
            <mc:AlternateContent xmlns:mc="http://schemas.openxmlformats.org/markup-compatibility/2006">
              <mc:Choice xmlns:v="urn:schemas-microsoft-com:vml" Requires="v">
                <p:oleObj spid="_x0000_s17413" name="think-cell Slide" r:id="rId4" imgW="360" imgH="360" progId="TCLayout.ActiveDocument.1">
                  <p:embed/>
                </p:oleObj>
              </mc:Choice>
              <mc:Fallback>
                <p:oleObj name="think-cell Slide" r:id="rId4" imgW="360" imgH="360" progId="TCLayout.ActiveDocument.1">
                  <p:embed/>
                  <p:pic>
                    <p:nvPicPr>
                      <p:cNvPr id="4" name="Object 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0" y="1429"/>
                        <a:ext cx="142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Freeform 139"/>
          <p:cNvSpPr>
            <a:spLocks/>
          </p:cNvSpPr>
          <p:nvPr/>
        </p:nvSpPr>
        <p:spPr bwMode="auto">
          <a:xfrm>
            <a:off x="8465345" y="5898081"/>
            <a:ext cx="104298" cy="265692"/>
          </a:xfrm>
          <a:custGeom>
            <a:avLst/>
            <a:gdLst>
              <a:gd name="T0" fmla="*/ 73 w 73"/>
              <a:gd name="T1" fmla="*/ 0 h 186"/>
              <a:gd name="T2" fmla="*/ 0 w 73"/>
              <a:gd name="T3" fmla="*/ 40 h 186"/>
              <a:gd name="T4" fmla="*/ 0 w 73"/>
              <a:gd name="T5" fmla="*/ 186 h 186"/>
              <a:gd name="T6" fmla="*/ 73 w 73"/>
              <a:gd name="T7" fmla="*/ 146 h 186"/>
              <a:gd name="T8" fmla="*/ 73 w 73"/>
              <a:gd name="T9" fmla="*/ 113 h 186"/>
              <a:gd name="T10" fmla="*/ 33 w 73"/>
              <a:gd name="T11" fmla="*/ 133 h 186"/>
              <a:gd name="T12" fmla="*/ 33 w 73"/>
              <a:gd name="T13" fmla="*/ 106 h 186"/>
              <a:gd name="T14" fmla="*/ 73 w 73"/>
              <a:gd name="T15" fmla="*/ 86 h 186"/>
              <a:gd name="T16" fmla="*/ 73 w 73"/>
              <a:gd name="T17" fmla="*/ 62 h 186"/>
              <a:gd name="T18" fmla="*/ 33 w 73"/>
              <a:gd name="T19" fmla="*/ 82 h 186"/>
              <a:gd name="T20" fmla="*/ 33 w 73"/>
              <a:gd name="T21" fmla="*/ 57 h 186"/>
              <a:gd name="T22" fmla="*/ 73 w 73"/>
              <a:gd name="T23" fmla="*/ 35 h 186"/>
              <a:gd name="T24" fmla="*/ 73 w 73"/>
              <a:gd name="T25" fmla="*/ 0 h 1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3" h="186">
                <a:moveTo>
                  <a:pt x="73" y="0"/>
                </a:moveTo>
                <a:lnTo>
                  <a:pt x="0" y="40"/>
                </a:lnTo>
                <a:lnTo>
                  <a:pt x="0" y="186"/>
                </a:lnTo>
                <a:lnTo>
                  <a:pt x="73" y="146"/>
                </a:lnTo>
                <a:lnTo>
                  <a:pt x="73" y="113"/>
                </a:lnTo>
                <a:lnTo>
                  <a:pt x="33" y="133"/>
                </a:lnTo>
                <a:lnTo>
                  <a:pt x="33" y="106"/>
                </a:lnTo>
                <a:lnTo>
                  <a:pt x="73" y="86"/>
                </a:lnTo>
                <a:lnTo>
                  <a:pt x="73" y="62"/>
                </a:lnTo>
                <a:lnTo>
                  <a:pt x="33" y="82"/>
                </a:lnTo>
                <a:lnTo>
                  <a:pt x="33" y="57"/>
                </a:lnTo>
                <a:lnTo>
                  <a:pt x="73" y="35"/>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6" name="Freeform 140"/>
          <p:cNvSpPr>
            <a:spLocks/>
          </p:cNvSpPr>
          <p:nvPr/>
        </p:nvSpPr>
        <p:spPr bwMode="auto">
          <a:xfrm>
            <a:off x="8465345" y="5898081"/>
            <a:ext cx="104298" cy="265692"/>
          </a:xfrm>
          <a:custGeom>
            <a:avLst/>
            <a:gdLst>
              <a:gd name="T0" fmla="*/ 73 w 73"/>
              <a:gd name="T1" fmla="*/ 0 h 186"/>
              <a:gd name="T2" fmla="*/ 0 w 73"/>
              <a:gd name="T3" fmla="*/ 40 h 186"/>
              <a:gd name="T4" fmla="*/ 0 w 73"/>
              <a:gd name="T5" fmla="*/ 186 h 186"/>
              <a:gd name="T6" fmla="*/ 73 w 73"/>
              <a:gd name="T7" fmla="*/ 146 h 186"/>
              <a:gd name="T8" fmla="*/ 73 w 73"/>
              <a:gd name="T9" fmla="*/ 113 h 186"/>
              <a:gd name="T10" fmla="*/ 33 w 73"/>
              <a:gd name="T11" fmla="*/ 133 h 186"/>
              <a:gd name="T12" fmla="*/ 33 w 73"/>
              <a:gd name="T13" fmla="*/ 106 h 186"/>
              <a:gd name="T14" fmla="*/ 73 w 73"/>
              <a:gd name="T15" fmla="*/ 86 h 186"/>
              <a:gd name="T16" fmla="*/ 73 w 73"/>
              <a:gd name="T17" fmla="*/ 62 h 186"/>
              <a:gd name="T18" fmla="*/ 33 w 73"/>
              <a:gd name="T19" fmla="*/ 82 h 186"/>
              <a:gd name="T20" fmla="*/ 33 w 73"/>
              <a:gd name="T21" fmla="*/ 57 h 186"/>
              <a:gd name="T22" fmla="*/ 73 w 73"/>
              <a:gd name="T23" fmla="*/ 35 h 18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3" h="186">
                <a:moveTo>
                  <a:pt x="73" y="0"/>
                </a:moveTo>
                <a:lnTo>
                  <a:pt x="0" y="40"/>
                </a:lnTo>
                <a:lnTo>
                  <a:pt x="0" y="186"/>
                </a:lnTo>
                <a:lnTo>
                  <a:pt x="73" y="146"/>
                </a:lnTo>
                <a:lnTo>
                  <a:pt x="73" y="113"/>
                </a:lnTo>
                <a:lnTo>
                  <a:pt x="33" y="133"/>
                </a:lnTo>
                <a:lnTo>
                  <a:pt x="33" y="106"/>
                </a:lnTo>
                <a:lnTo>
                  <a:pt x="73" y="86"/>
                </a:lnTo>
                <a:lnTo>
                  <a:pt x="73" y="62"/>
                </a:lnTo>
                <a:lnTo>
                  <a:pt x="33" y="82"/>
                </a:lnTo>
                <a:lnTo>
                  <a:pt x="33" y="57"/>
                </a:lnTo>
                <a:lnTo>
                  <a:pt x="73" y="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7" name="Freeform 141"/>
          <p:cNvSpPr>
            <a:spLocks/>
          </p:cNvSpPr>
          <p:nvPr/>
        </p:nvSpPr>
        <p:spPr bwMode="auto">
          <a:xfrm>
            <a:off x="8348187" y="5960932"/>
            <a:ext cx="104298" cy="267120"/>
          </a:xfrm>
          <a:custGeom>
            <a:avLst/>
            <a:gdLst>
              <a:gd name="T0" fmla="*/ 73 w 73"/>
              <a:gd name="T1" fmla="*/ 0 h 187"/>
              <a:gd name="T2" fmla="*/ 0 w 73"/>
              <a:gd name="T3" fmla="*/ 40 h 187"/>
              <a:gd name="T4" fmla="*/ 0 w 73"/>
              <a:gd name="T5" fmla="*/ 187 h 187"/>
              <a:gd name="T6" fmla="*/ 33 w 73"/>
              <a:gd name="T7" fmla="*/ 171 h 187"/>
              <a:gd name="T8" fmla="*/ 33 w 73"/>
              <a:gd name="T9" fmla="*/ 107 h 187"/>
              <a:gd name="T10" fmla="*/ 73 w 73"/>
              <a:gd name="T11" fmla="*/ 85 h 187"/>
              <a:gd name="T12" fmla="*/ 73 w 73"/>
              <a:gd name="T13" fmla="*/ 62 h 187"/>
              <a:gd name="T14" fmla="*/ 33 w 73"/>
              <a:gd name="T15" fmla="*/ 82 h 187"/>
              <a:gd name="T16" fmla="*/ 33 w 73"/>
              <a:gd name="T17" fmla="*/ 58 h 187"/>
              <a:gd name="T18" fmla="*/ 73 w 73"/>
              <a:gd name="T19" fmla="*/ 36 h 187"/>
              <a:gd name="T20" fmla="*/ 73 w 73"/>
              <a:gd name="T21" fmla="*/ 0 h 1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3" h="187">
                <a:moveTo>
                  <a:pt x="73" y="0"/>
                </a:moveTo>
                <a:lnTo>
                  <a:pt x="0" y="40"/>
                </a:lnTo>
                <a:lnTo>
                  <a:pt x="0" y="187"/>
                </a:lnTo>
                <a:lnTo>
                  <a:pt x="33" y="171"/>
                </a:lnTo>
                <a:lnTo>
                  <a:pt x="33" y="107"/>
                </a:lnTo>
                <a:lnTo>
                  <a:pt x="73" y="85"/>
                </a:lnTo>
                <a:lnTo>
                  <a:pt x="73" y="62"/>
                </a:lnTo>
                <a:lnTo>
                  <a:pt x="33" y="82"/>
                </a:lnTo>
                <a:lnTo>
                  <a:pt x="33" y="58"/>
                </a:lnTo>
                <a:lnTo>
                  <a:pt x="73" y="36"/>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8" name="Freeform 142"/>
          <p:cNvSpPr>
            <a:spLocks/>
          </p:cNvSpPr>
          <p:nvPr/>
        </p:nvSpPr>
        <p:spPr bwMode="auto">
          <a:xfrm>
            <a:off x="8348187" y="5960932"/>
            <a:ext cx="104298" cy="267120"/>
          </a:xfrm>
          <a:custGeom>
            <a:avLst/>
            <a:gdLst>
              <a:gd name="T0" fmla="*/ 73 w 73"/>
              <a:gd name="T1" fmla="*/ 0 h 187"/>
              <a:gd name="T2" fmla="*/ 0 w 73"/>
              <a:gd name="T3" fmla="*/ 40 h 187"/>
              <a:gd name="T4" fmla="*/ 0 w 73"/>
              <a:gd name="T5" fmla="*/ 187 h 187"/>
              <a:gd name="T6" fmla="*/ 33 w 73"/>
              <a:gd name="T7" fmla="*/ 171 h 187"/>
              <a:gd name="T8" fmla="*/ 33 w 73"/>
              <a:gd name="T9" fmla="*/ 107 h 187"/>
              <a:gd name="T10" fmla="*/ 73 w 73"/>
              <a:gd name="T11" fmla="*/ 85 h 187"/>
              <a:gd name="T12" fmla="*/ 73 w 73"/>
              <a:gd name="T13" fmla="*/ 62 h 187"/>
              <a:gd name="T14" fmla="*/ 33 w 73"/>
              <a:gd name="T15" fmla="*/ 82 h 187"/>
              <a:gd name="T16" fmla="*/ 33 w 73"/>
              <a:gd name="T17" fmla="*/ 58 h 187"/>
              <a:gd name="T18" fmla="*/ 73 w 73"/>
              <a:gd name="T19" fmla="*/ 36 h 1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3" h="187">
                <a:moveTo>
                  <a:pt x="73" y="0"/>
                </a:moveTo>
                <a:lnTo>
                  <a:pt x="0" y="40"/>
                </a:lnTo>
                <a:lnTo>
                  <a:pt x="0" y="187"/>
                </a:lnTo>
                <a:lnTo>
                  <a:pt x="33" y="171"/>
                </a:lnTo>
                <a:lnTo>
                  <a:pt x="33" y="107"/>
                </a:lnTo>
                <a:lnTo>
                  <a:pt x="73" y="85"/>
                </a:lnTo>
                <a:lnTo>
                  <a:pt x="73" y="62"/>
                </a:lnTo>
                <a:lnTo>
                  <a:pt x="33" y="82"/>
                </a:lnTo>
                <a:lnTo>
                  <a:pt x="33" y="58"/>
                </a:lnTo>
                <a:lnTo>
                  <a:pt x="73" y="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9" name="Freeform 143"/>
          <p:cNvSpPr>
            <a:spLocks/>
          </p:cNvSpPr>
          <p:nvPr/>
        </p:nvSpPr>
        <p:spPr bwMode="auto">
          <a:xfrm>
            <a:off x="8218170" y="6028069"/>
            <a:ext cx="120015" cy="234266"/>
          </a:xfrm>
          <a:custGeom>
            <a:avLst/>
            <a:gdLst>
              <a:gd name="T0" fmla="*/ 36 w 38"/>
              <a:gd name="T1" fmla="*/ 0 h 74"/>
              <a:gd name="T2" fmla="*/ 17 w 38"/>
              <a:gd name="T3" fmla="*/ 10 h 74"/>
              <a:gd name="T4" fmla="*/ 6 w 38"/>
              <a:gd name="T5" fmla="*/ 20 h 74"/>
              <a:gd name="T6" fmla="*/ 0 w 38"/>
              <a:gd name="T7" fmla="*/ 35 h 74"/>
              <a:gd name="T8" fmla="*/ 1 w 38"/>
              <a:gd name="T9" fmla="*/ 54 h 74"/>
              <a:gd name="T10" fmla="*/ 8 w 38"/>
              <a:gd name="T11" fmla="*/ 69 h 74"/>
              <a:gd name="T12" fmla="*/ 17 w 38"/>
              <a:gd name="T13" fmla="*/ 73 h 74"/>
              <a:gd name="T14" fmla="*/ 27 w 38"/>
              <a:gd name="T15" fmla="*/ 71 h 74"/>
              <a:gd name="T16" fmla="*/ 38 w 38"/>
              <a:gd name="T17" fmla="*/ 65 h 74"/>
              <a:gd name="T18" fmla="*/ 38 w 38"/>
              <a:gd name="T19" fmla="*/ 50 h 74"/>
              <a:gd name="T20" fmla="*/ 26 w 38"/>
              <a:gd name="T21" fmla="*/ 56 h 74"/>
              <a:gd name="T22" fmla="*/ 19 w 38"/>
              <a:gd name="T23" fmla="*/ 58 h 74"/>
              <a:gd name="T24" fmla="*/ 15 w 38"/>
              <a:gd name="T25" fmla="*/ 55 h 74"/>
              <a:gd name="T26" fmla="*/ 13 w 38"/>
              <a:gd name="T27" fmla="*/ 42 h 74"/>
              <a:gd name="T28" fmla="*/ 15 w 38"/>
              <a:gd name="T29" fmla="*/ 31 h 74"/>
              <a:gd name="T30" fmla="*/ 23 w 38"/>
              <a:gd name="T31" fmla="*/ 23 h 74"/>
              <a:gd name="T32" fmla="*/ 31 w 38"/>
              <a:gd name="T33" fmla="*/ 18 h 74"/>
              <a:gd name="T34" fmla="*/ 36 w 38"/>
              <a:gd name="T35" fmla="*/ 15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0" name="Freeform 144"/>
          <p:cNvSpPr>
            <a:spLocks/>
          </p:cNvSpPr>
          <p:nvPr/>
        </p:nvSpPr>
        <p:spPr bwMode="auto">
          <a:xfrm>
            <a:off x="8642510" y="6030926"/>
            <a:ext cx="121443" cy="231409"/>
          </a:xfrm>
          <a:custGeom>
            <a:avLst/>
            <a:gdLst>
              <a:gd name="T0" fmla="*/ 36 w 38"/>
              <a:gd name="T1" fmla="*/ 0 h 73"/>
              <a:gd name="T2" fmla="*/ 17 w 38"/>
              <a:gd name="T3" fmla="*/ 10 h 73"/>
              <a:gd name="T4" fmla="*/ 6 w 38"/>
              <a:gd name="T5" fmla="*/ 19 h 73"/>
              <a:gd name="T6" fmla="*/ 0 w 38"/>
              <a:gd name="T7" fmla="*/ 34 h 73"/>
              <a:gd name="T8" fmla="*/ 1 w 38"/>
              <a:gd name="T9" fmla="*/ 53 h 73"/>
              <a:gd name="T10" fmla="*/ 8 w 38"/>
              <a:gd name="T11" fmla="*/ 68 h 73"/>
              <a:gd name="T12" fmla="*/ 16 w 38"/>
              <a:gd name="T13" fmla="*/ 73 h 73"/>
              <a:gd name="T14" fmla="*/ 27 w 38"/>
              <a:gd name="T15" fmla="*/ 70 h 73"/>
              <a:gd name="T16" fmla="*/ 38 w 38"/>
              <a:gd name="T17" fmla="*/ 65 h 73"/>
              <a:gd name="T18" fmla="*/ 38 w 38"/>
              <a:gd name="T19" fmla="*/ 49 h 73"/>
              <a:gd name="T20" fmla="*/ 26 w 38"/>
              <a:gd name="T21" fmla="*/ 56 h 73"/>
              <a:gd name="T22" fmla="*/ 19 w 38"/>
              <a:gd name="T23" fmla="*/ 58 h 73"/>
              <a:gd name="T24" fmla="*/ 15 w 38"/>
              <a:gd name="T25" fmla="*/ 55 h 73"/>
              <a:gd name="T26" fmla="*/ 13 w 38"/>
              <a:gd name="T27" fmla="*/ 41 h 73"/>
              <a:gd name="T28" fmla="*/ 15 w 38"/>
              <a:gd name="T29" fmla="*/ 30 h 73"/>
              <a:gd name="T30" fmla="*/ 23 w 38"/>
              <a:gd name="T31" fmla="*/ 22 h 73"/>
              <a:gd name="T32" fmla="*/ 30 w 38"/>
              <a:gd name="T33" fmla="*/ 18 h 73"/>
              <a:gd name="T34" fmla="*/ 36 w 38"/>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1" name="Freeform 145"/>
          <p:cNvSpPr>
            <a:spLocks/>
          </p:cNvSpPr>
          <p:nvPr/>
        </p:nvSpPr>
        <p:spPr bwMode="auto">
          <a:xfrm>
            <a:off x="8522494" y="6100921"/>
            <a:ext cx="120015" cy="231409"/>
          </a:xfrm>
          <a:custGeom>
            <a:avLst/>
            <a:gdLst>
              <a:gd name="T0" fmla="*/ 36 w 38"/>
              <a:gd name="T1" fmla="*/ 0 h 73"/>
              <a:gd name="T2" fmla="*/ 18 w 38"/>
              <a:gd name="T3" fmla="*/ 10 h 73"/>
              <a:gd name="T4" fmla="*/ 6 w 38"/>
              <a:gd name="T5" fmla="*/ 20 h 73"/>
              <a:gd name="T6" fmla="*/ 1 w 38"/>
              <a:gd name="T7" fmla="*/ 34 h 73"/>
              <a:gd name="T8" fmla="*/ 2 w 38"/>
              <a:gd name="T9" fmla="*/ 53 h 73"/>
              <a:gd name="T10" fmla="*/ 8 w 38"/>
              <a:gd name="T11" fmla="*/ 68 h 73"/>
              <a:gd name="T12" fmla="*/ 17 w 38"/>
              <a:gd name="T13" fmla="*/ 73 h 73"/>
              <a:gd name="T14" fmla="*/ 28 w 38"/>
              <a:gd name="T15" fmla="*/ 70 h 73"/>
              <a:gd name="T16" fmla="*/ 38 w 38"/>
              <a:gd name="T17" fmla="*/ 65 h 73"/>
              <a:gd name="T18" fmla="*/ 38 w 38"/>
              <a:gd name="T19" fmla="*/ 31 h 73"/>
              <a:gd name="T20" fmla="*/ 25 w 38"/>
              <a:gd name="T21" fmla="*/ 38 h 73"/>
              <a:gd name="T22" fmla="*/ 25 w 38"/>
              <a:gd name="T23" fmla="*/ 57 h 73"/>
              <a:gd name="T24" fmla="*/ 20 w 38"/>
              <a:gd name="T25" fmla="*/ 59 h 73"/>
              <a:gd name="T26" fmla="*/ 15 w 38"/>
              <a:gd name="T27" fmla="*/ 55 h 73"/>
              <a:gd name="T28" fmla="*/ 13 w 38"/>
              <a:gd name="T29" fmla="*/ 41 h 73"/>
              <a:gd name="T30" fmla="*/ 16 w 38"/>
              <a:gd name="T31" fmla="*/ 30 h 73"/>
              <a:gd name="T32" fmla="*/ 23 w 38"/>
              <a:gd name="T33" fmla="*/ 22 h 73"/>
              <a:gd name="T34" fmla="*/ 31 w 38"/>
              <a:gd name="T35" fmla="*/ 18 h 73"/>
              <a:gd name="T36" fmla="*/ 36 w 38"/>
              <a:gd name="T37" fmla="*/ 15 h 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2" name="Freeform 146"/>
          <p:cNvSpPr>
            <a:spLocks/>
          </p:cNvSpPr>
          <p:nvPr/>
        </p:nvSpPr>
        <p:spPr bwMode="auto">
          <a:xfrm>
            <a:off x="8402479" y="6160916"/>
            <a:ext cx="122873" cy="231409"/>
          </a:xfrm>
          <a:custGeom>
            <a:avLst/>
            <a:gdLst>
              <a:gd name="T0" fmla="*/ 37 w 39"/>
              <a:gd name="T1" fmla="*/ 0 h 73"/>
              <a:gd name="T2" fmla="*/ 18 w 39"/>
              <a:gd name="T3" fmla="*/ 10 h 73"/>
              <a:gd name="T4" fmla="*/ 7 w 39"/>
              <a:gd name="T5" fmla="*/ 19 h 73"/>
              <a:gd name="T6" fmla="*/ 1 w 39"/>
              <a:gd name="T7" fmla="*/ 34 h 73"/>
              <a:gd name="T8" fmla="*/ 2 w 39"/>
              <a:gd name="T9" fmla="*/ 53 h 73"/>
              <a:gd name="T10" fmla="*/ 9 w 39"/>
              <a:gd name="T11" fmla="*/ 68 h 73"/>
              <a:gd name="T12" fmla="*/ 17 w 39"/>
              <a:gd name="T13" fmla="*/ 73 h 73"/>
              <a:gd name="T14" fmla="*/ 28 w 39"/>
              <a:gd name="T15" fmla="*/ 70 h 73"/>
              <a:gd name="T16" fmla="*/ 39 w 39"/>
              <a:gd name="T17" fmla="*/ 65 h 73"/>
              <a:gd name="T18" fmla="*/ 39 w 39"/>
              <a:gd name="T19" fmla="*/ 49 h 73"/>
              <a:gd name="T20" fmla="*/ 27 w 39"/>
              <a:gd name="T21" fmla="*/ 56 h 73"/>
              <a:gd name="T22" fmla="*/ 20 w 39"/>
              <a:gd name="T23" fmla="*/ 58 h 73"/>
              <a:gd name="T24" fmla="*/ 16 w 39"/>
              <a:gd name="T25" fmla="*/ 55 h 73"/>
              <a:gd name="T26" fmla="*/ 13 w 39"/>
              <a:gd name="T27" fmla="*/ 41 h 73"/>
              <a:gd name="T28" fmla="*/ 16 w 39"/>
              <a:gd name="T29" fmla="*/ 30 h 73"/>
              <a:gd name="T30" fmla="*/ 24 w 39"/>
              <a:gd name="T31" fmla="*/ 22 h 73"/>
              <a:gd name="T32" fmla="*/ 31 w 39"/>
              <a:gd name="T33" fmla="*/ 18 h 73"/>
              <a:gd name="T34" fmla="*/ 37 w 39"/>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3" name="Freeform 147"/>
          <p:cNvSpPr>
            <a:spLocks/>
          </p:cNvSpPr>
          <p:nvPr/>
        </p:nvSpPr>
        <p:spPr bwMode="auto">
          <a:xfrm>
            <a:off x="8426768" y="6282333"/>
            <a:ext cx="340043" cy="199983"/>
          </a:xfrm>
          <a:custGeom>
            <a:avLst/>
            <a:gdLst>
              <a:gd name="T0" fmla="*/ 0 w 238"/>
              <a:gd name="T1" fmla="*/ 129 h 140"/>
              <a:gd name="T2" fmla="*/ 16 w 238"/>
              <a:gd name="T3" fmla="*/ 140 h 140"/>
              <a:gd name="T4" fmla="*/ 238 w 238"/>
              <a:gd name="T5" fmla="*/ 20 h 140"/>
              <a:gd name="T6" fmla="*/ 238 w 238"/>
              <a:gd name="T7" fmla="*/ 0 h 140"/>
              <a:gd name="T8" fmla="*/ 0 w 238"/>
              <a:gd name="T9" fmla="*/ 129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140">
                <a:moveTo>
                  <a:pt x="0" y="129"/>
                </a:moveTo>
                <a:lnTo>
                  <a:pt x="16" y="140"/>
                </a:lnTo>
                <a:lnTo>
                  <a:pt x="238" y="20"/>
                </a:lnTo>
                <a:lnTo>
                  <a:pt x="238" y="0"/>
                </a:lnTo>
                <a:lnTo>
                  <a:pt x="0" y="1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4" name="Freeform 148"/>
          <p:cNvSpPr>
            <a:spLocks/>
          </p:cNvSpPr>
          <p:nvPr/>
        </p:nvSpPr>
        <p:spPr bwMode="auto">
          <a:xfrm>
            <a:off x="8426768" y="6282333"/>
            <a:ext cx="340043" cy="199983"/>
          </a:xfrm>
          <a:custGeom>
            <a:avLst/>
            <a:gdLst>
              <a:gd name="T0" fmla="*/ 0 w 238"/>
              <a:gd name="T1" fmla="*/ 129 h 140"/>
              <a:gd name="T2" fmla="*/ 16 w 238"/>
              <a:gd name="T3" fmla="*/ 140 h 140"/>
              <a:gd name="T4" fmla="*/ 238 w 238"/>
              <a:gd name="T5" fmla="*/ 20 h 140"/>
              <a:gd name="T6" fmla="*/ 238 w 238"/>
              <a:gd name="T7" fmla="*/ 0 h 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40">
                <a:moveTo>
                  <a:pt x="0" y="129"/>
                </a:moveTo>
                <a:lnTo>
                  <a:pt x="16" y="140"/>
                </a:lnTo>
                <a:lnTo>
                  <a:pt x="238" y="20"/>
                </a:lnTo>
                <a:lnTo>
                  <a:pt x="23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5" name="Freeform 149"/>
          <p:cNvSpPr>
            <a:spLocks/>
          </p:cNvSpPr>
          <p:nvPr/>
        </p:nvSpPr>
        <p:spPr bwMode="auto">
          <a:xfrm>
            <a:off x="8459629" y="6319473"/>
            <a:ext cx="307181" cy="181414"/>
          </a:xfrm>
          <a:custGeom>
            <a:avLst/>
            <a:gdLst>
              <a:gd name="T0" fmla="*/ 0 w 215"/>
              <a:gd name="T1" fmla="*/ 116 h 127"/>
              <a:gd name="T2" fmla="*/ 13 w 215"/>
              <a:gd name="T3" fmla="*/ 127 h 127"/>
              <a:gd name="T4" fmla="*/ 215 w 215"/>
              <a:gd name="T5" fmla="*/ 18 h 127"/>
              <a:gd name="T6" fmla="*/ 215 w 215"/>
              <a:gd name="T7" fmla="*/ 0 h 127"/>
              <a:gd name="T8" fmla="*/ 0 w 215"/>
              <a:gd name="T9" fmla="*/ 116 h 1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5" h="127">
                <a:moveTo>
                  <a:pt x="0" y="116"/>
                </a:moveTo>
                <a:lnTo>
                  <a:pt x="13" y="127"/>
                </a:lnTo>
                <a:lnTo>
                  <a:pt x="215" y="18"/>
                </a:lnTo>
                <a:lnTo>
                  <a:pt x="215" y="0"/>
                </a:lnTo>
                <a:lnTo>
                  <a:pt x="0" y="1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6" name="Freeform 150"/>
          <p:cNvSpPr>
            <a:spLocks/>
          </p:cNvSpPr>
          <p:nvPr/>
        </p:nvSpPr>
        <p:spPr bwMode="auto">
          <a:xfrm>
            <a:off x="8618220" y="5878082"/>
            <a:ext cx="180023" cy="457105"/>
          </a:xfrm>
          <a:custGeom>
            <a:avLst/>
            <a:gdLst>
              <a:gd name="T0" fmla="*/ 126 w 126"/>
              <a:gd name="T1" fmla="*/ 320 h 320"/>
              <a:gd name="T2" fmla="*/ 124 w 126"/>
              <a:gd name="T3" fmla="*/ 320 h 320"/>
              <a:gd name="T4" fmla="*/ 124 w 126"/>
              <a:gd name="T5" fmla="*/ 96 h 320"/>
              <a:gd name="T6" fmla="*/ 0 w 126"/>
              <a:gd name="T7" fmla="*/ 2 h 320"/>
              <a:gd name="T8" fmla="*/ 0 w 126"/>
              <a:gd name="T9" fmla="*/ 0 h 320"/>
              <a:gd name="T10" fmla="*/ 126 w 126"/>
              <a:gd name="T11" fmla="*/ 94 h 320"/>
              <a:gd name="T12" fmla="*/ 126 w 126"/>
              <a:gd name="T13" fmla="*/ 320 h 3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6" h="320">
                <a:moveTo>
                  <a:pt x="126" y="320"/>
                </a:moveTo>
                <a:lnTo>
                  <a:pt x="124" y="320"/>
                </a:lnTo>
                <a:lnTo>
                  <a:pt x="124" y="96"/>
                </a:lnTo>
                <a:lnTo>
                  <a:pt x="0" y="2"/>
                </a:lnTo>
                <a:lnTo>
                  <a:pt x="0" y="0"/>
                </a:lnTo>
                <a:lnTo>
                  <a:pt x="126" y="94"/>
                </a:lnTo>
                <a:lnTo>
                  <a:pt x="126" y="3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7" name="Freeform 25"/>
          <p:cNvSpPr>
            <a:spLocks/>
          </p:cNvSpPr>
          <p:nvPr/>
        </p:nvSpPr>
        <p:spPr bwMode="auto">
          <a:xfrm>
            <a:off x="2574608" y="4071089"/>
            <a:ext cx="4077653" cy="18570"/>
          </a:xfrm>
          <a:custGeom>
            <a:avLst/>
            <a:gdLst>
              <a:gd name="T0" fmla="*/ 25 w 2854"/>
              <a:gd name="T1" fmla="*/ 0 h 13"/>
              <a:gd name="T2" fmla="*/ 78 w 2854"/>
              <a:gd name="T3" fmla="*/ 0 h 13"/>
              <a:gd name="T4" fmla="*/ 131 w 2854"/>
              <a:gd name="T5" fmla="*/ 0 h 13"/>
              <a:gd name="T6" fmla="*/ 185 w 2854"/>
              <a:gd name="T7" fmla="*/ 0 h 13"/>
              <a:gd name="T8" fmla="*/ 238 w 2854"/>
              <a:gd name="T9" fmla="*/ 0 h 13"/>
              <a:gd name="T10" fmla="*/ 289 w 2854"/>
              <a:gd name="T11" fmla="*/ 0 h 13"/>
              <a:gd name="T12" fmla="*/ 342 w 2854"/>
              <a:gd name="T13" fmla="*/ 0 h 13"/>
              <a:gd name="T14" fmla="*/ 396 w 2854"/>
              <a:gd name="T15" fmla="*/ 0 h 13"/>
              <a:gd name="T16" fmla="*/ 449 w 2854"/>
              <a:gd name="T17" fmla="*/ 0 h 13"/>
              <a:gd name="T18" fmla="*/ 500 w 2854"/>
              <a:gd name="T19" fmla="*/ 0 h 13"/>
              <a:gd name="T20" fmla="*/ 554 w 2854"/>
              <a:gd name="T21" fmla="*/ 0 h 13"/>
              <a:gd name="T22" fmla="*/ 607 w 2854"/>
              <a:gd name="T23" fmla="*/ 0 h 13"/>
              <a:gd name="T24" fmla="*/ 660 w 2854"/>
              <a:gd name="T25" fmla="*/ 0 h 13"/>
              <a:gd name="T26" fmla="*/ 714 w 2854"/>
              <a:gd name="T27" fmla="*/ 0 h 13"/>
              <a:gd name="T28" fmla="*/ 765 w 2854"/>
              <a:gd name="T29" fmla="*/ 0 h 13"/>
              <a:gd name="T30" fmla="*/ 818 w 2854"/>
              <a:gd name="T31" fmla="*/ 0 h 13"/>
              <a:gd name="T32" fmla="*/ 871 w 2854"/>
              <a:gd name="T33" fmla="*/ 0 h 13"/>
              <a:gd name="T34" fmla="*/ 925 w 2854"/>
              <a:gd name="T35" fmla="*/ 0 h 13"/>
              <a:gd name="T36" fmla="*/ 978 w 2854"/>
              <a:gd name="T37" fmla="*/ 0 h 13"/>
              <a:gd name="T38" fmla="*/ 1029 w 2854"/>
              <a:gd name="T39" fmla="*/ 0 h 13"/>
              <a:gd name="T40" fmla="*/ 1082 w 2854"/>
              <a:gd name="T41" fmla="*/ 0 h 13"/>
              <a:gd name="T42" fmla="*/ 1136 w 2854"/>
              <a:gd name="T43" fmla="*/ 0 h 13"/>
              <a:gd name="T44" fmla="*/ 1189 w 2854"/>
              <a:gd name="T45" fmla="*/ 0 h 13"/>
              <a:gd name="T46" fmla="*/ 1242 w 2854"/>
              <a:gd name="T47" fmla="*/ 0 h 13"/>
              <a:gd name="T48" fmla="*/ 1294 w 2854"/>
              <a:gd name="T49" fmla="*/ 0 h 13"/>
              <a:gd name="T50" fmla="*/ 1347 w 2854"/>
              <a:gd name="T51" fmla="*/ 0 h 13"/>
              <a:gd name="T52" fmla="*/ 1400 w 2854"/>
              <a:gd name="T53" fmla="*/ 0 h 13"/>
              <a:gd name="T54" fmla="*/ 1454 w 2854"/>
              <a:gd name="T55" fmla="*/ 0 h 13"/>
              <a:gd name="T56" fmla="*/ 1505 w 2854"/>
              <a:gd name="T57" fmla="*/ 0 h 13"/>
              <a:gd name="T58" fmla="*/ 1558 w 2854"/>
              <a:gd name="T59" fmla="*/ 0 h 13"/>
              <a:gd name="T60" fmla="*/ 1611 w 2854"/>
              <a:gd name="T61" fmla="*/ 0 h 13"/>
              <a:gd name="T62" fmla="*/ 1665 w 2854"/>
              <a:gd name="T63" fmla="*/ 0 h 13"/>
              <a:gd name="T64" fmla="*/ 1718 w 2854"/>
              <a:gd name="T65" fmla="*/ 0 h 13"/>
              <a:gd name="T66" fmla="*/ 1769 w 2854"/>
              <a:gd name="T67" fmla="*/ 0 h 13"/>
              <a:gd name="T68" fmla="*/ 1822 w 2854"/>
              <a:gd name="T69" fmla="*/ 0 h 13"/>
              <a:gd name="T70" fmla="*/ 1876 w 2854"/>
              <a:gd name="T71" fmla="*/ 0 h 13"/>
              <a:gd name="T72" fmla="*/ 1929 w 2854"/>
              <a:gd name="T73" fmla="*/ 0 h 13"/>
              <a:gd name="T74" fmla="*/ 1982 w 2854"/>
              <a:gd name="T75" fmla="*/ 0 h 13"/>
              <a:gd name="T76" fmla="*/ 2034 w 2854"/>
              <a:gd name="T77" fmla="*/ 0 h 13"/>
              <a:gd name="T78" fmla="*/ 2087 w 2854"/>
              <a:gd name="T79" fmla="*/ 0 h 13"/>
              <a:gd name="T80" fmla="*/ 2140 w 2854"/>
              <a:gd name="T81" fmla="*/ 0 h 13"/>
              <a:gd name="T82" fmla="*/ 2194 w 2854"/>
              <a:gd name="T83" fmla="*/ 0 h 13"/>
              <a:gd name="T84" fmla="*/ 2245 w 2854"/>
              <a:gd name="T85" fmla="*/ 0 h 13"/>
              <a:gd name="T86" fmla="*/ 2298 w 2854"/>
              <a:gd name="T87" fmla="*/ 0 h 13"/>
              <a:gd name="T88" fmla="*/ 2351 w 2854"/>
              <a:gd name="T89" fmla="*/ 0 h 13"/>
              <a:gd name="T90" fmla="*/ 2405 w 2854"/>
              <a:gd name="T91" fmla="*/ 0 h 13"/>
              <a:gd name="T92" fmla="*/ 2458 w 2854"/>
              <a:gd name="T93" fmla="*/ 0 h 13"/>
              <a:gd name="T94" fmla="*/ 2509 w 2854"/>
              <a:gd name="T95" fmla="*/ 0 h 13"/>
              <a:gd name="T96" fmla="*/ 2562 w 2854"/>
              <a:gd name="T97" fmla="*/ 0 h 13"/>
              <a:gd name="T98" fmla="*/ 2616 w 2854"/>
              <a:gd name="T99" fmla="*/ 0 h 13"/>
              <a:gd name="T100" fmla="*/ 2669 w 2854"/>
              <a:gd name="T101" fmla="*/ 0 h 13"/>
              <a:gd name="T102" fmla="*/ 2722 w 2854"/>
              <a:gd name="T103" fmla="*/ 0 h 13"/>
              <a:gd name="T104" fmla="*/ 2774 w 2854"/>
              <a:gd name="T105" fmla="*/ 0 h 13"/>
              <a:gd name="T106" fmla="*/ 2827 w 2854"/>
              <a:gd name="T107" fmla="*/ 0 h 1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854" h="13">
                <a:moveTo>
                  <a:pt x="0" y="13"/>
                </a:moveTo>
                <a:lnTo>
                  <a:pt x="25" y="0"/>
                </a:lnTo>
                <a:lnTo>
                  <a:pt x="51" y="13"/>
                </a:lnTo>
                <a:lnTo>
                  <a:pt x="78" y="0"/>
                </a:lnTo>
                <a:lnTo>
                  <a:pt x="105" y="13"/>
                </a:lnTo>
                <a:lnTo>
                  <a:pt x="131" y="0"/>
                </a:lnTo>
                <a:lnTo>
                  <a:pt x="158" y="13"/>
                </a:lnTo>
                <a:lnTo>
                  <a:pt x="185" y="0"/>
                </a:lnTo>
                <a:lnTo>
                  <a:pt x="211" y="13"/>
                </a:lnTo>
                <a:lnTo>
                  <a:pt x="238" y="0"/>
                </a:lnTo>
                <a:lnTo>
                  <a:pt x="262" y="13"/>
                </a:lnTo>
                <a:lnTo>
                  <a:pt x="289" y="0"/>
                </a:lnTo>
                <a:lnTo>
                  <a:pt x="316" y="13"/>
                </a:lnTo>
                <a:lnTo>
                  <a:pt x="342" y="0"/>
                </a:lnTo>
                <a:lnTo>
                  <a:pt x="369" y="13"/>
                </a:lnTo>
                <a:lnTo>
                  <a:pt x="396" y="0"/>
                </a:lnTo>
                <a:lnTo>
                  <a:pt x="422" y="13"/>
                </a:lnTo>
                <a:lnTo>
                  <a:pt x="449" y="0"/>
                </a:lnTo>
                <a:lnTo>
                  <a:pt x="476" y="13"/>
                </a:lnTo>
                <a:lnTo>
                  <a:pt x="500" y="0"/>
                </a:lnTo>
                <a:lnTo>
                  <a:pt x="527" y="13"/>
                </a:lnTo>
                <a:lnTo>
                  <a:pt x="554" y="0"/>
                </a:lnTo>
                <a:lnTo>
                  <a:pt x="580" y="13"/>
                </a:lnTo>
                <a:lnTo>
                  <a:pt x="607" y="0"/>
                </a:lnTo>
                <a:lnTo>
                  <a:pt x="634" y="13"/>
                </a:lnTo>
                <a:lnTo>
                  <a:pt x="660" y="0"/>
                </a:lnTo>
                <a:lnTo>
                  <a:pt x="687" y="13"/>
                </a:lnTo>
                <a:lnTo>
                  <a:pt x="714" y="0"/>
                </a:lnTo>
                <a:lnTo>
                  <a:pt x="740" y="13"/>
                </a:lnTo>
                <a:lnTo>
                  <a:pt x="765" y="0"/>
                </a:lnTo>
                <a:lnTo>
                  <a:pt x="791" y="13"/>
                </a:lnTo>
                <a:lnTo>
                  <a:pt x="818" y="0"/>
                </a:lnTo>
                <a:lnTo>
                  <a:pt x="845" y="13"/>
                </a:lnTo>
                <a:lnTo>
                  <a:pt x="871" y="0"/>
                </a:lnTo>
                <a:lnTo>
                  <a:pt x="898" y="13"/>
                </a:lnTo>
                <a:lnTo>
                  <a:pt x="925" y="0"/>
                </a:lnTo>
                <a:lnTo>
                  <a:pt x="951" y="13"/>
                </a:lnTo>
                <a:lnTo>
                  <a:pt x="978" y="0"/>
                </a:lnTo>
                <a:lnTo>
                  <a:pt x="1002" y="13"/>
                </a:lnTo>
                <a:lnTo>
                  <a:pt x="1029" y="0"/>
                </a:lnTo>
                <a:lnTo>
                  <a:pt x="1056" y="13"/>
                </a:lnTo>
                <a:lnTo>
                  <a:pt x="1082" y="0"/>
                </a:lnTo>
                <a:lnTo>
                  <a:pt x="1109" y="13"/>
                </a:lnTo>
                <a:lnTo>
                  <a:pt x="1136" y="0"/>
                </a:lnTo>
                <a:lnTo>
                  <a:pt x="1162" y="13"/>
                </a:lnTo>
                <a:lnTo>
                  <a:pt x="1189" y="0"/>
                </a:lnTo>
                <a:lnTo>
                  <a:pt x="1216" y="13"/>
                </a:lnTo>
                <a:lnTo>
                  <a:pt x="1242" y="0"/>
                </a:lnTo>
                <a:lnTo>
                  <a:pt x="1267" y="13"/>
                </a:lnTo>
                <a:lnTo>
                  <a:pt x="1294" y="0"/>
                </a:lnTo>
                <a:lnTo>
                  <a:pt x="1320" y="13"/>
                </a:lnTo>
                <a:lnTo>
                  <a:pt x="1347" y="0"/>
                </a:lnTo>
                <a:lnTo>
                  <a:pt x="1374" y="13"/>
                </a:lnTo>
                <a:lnTo>
                  <a:pt x="1400" y="0"/>
                </a:lnTo>
                <a:lnTo>
                  <a:pt x="1427" y="13"/>
                </a:lnTo>
                <a:lnTo>
                  <a:pt x="1454" y="0"/>
                </a:lnTo>
                <a:lnTo>
                  <a:pt x="1480" y="13"/>
                </a:lnTo>
                <a:lnTo>
                  <a:pt x="1505" y="0"/>
                </a:lnTo>
                <a:lnTo>
                  <a:pt x="1531" y="13"/>
                </a:lnTo>
                <a:lnTo>
                  <a:pt x="1558" y="0"/>
                </a:lnTo>
                <a:lnTo>
                  <a:pt x="1585" y="13"/>
                </a:lnTo>
                <a:lnTo>
                  <a:pt x="1611" y="0"/>
                </a:lnTo>
                <a:lnTo>
                  <a:pt x="1638" y="13"/>
                </a:lnTo>
                <a:lnTo>
                  <a:pt x="1665" y="0"/>
                </a:lnTo>
                <a:lnTo>
                  <a:pt x="1691" y="13"/>
                </a:lnTo>
                <a:lnTo>
                  <a:pt x="1718" y="0"/>
                </a:lnTo>
                <a:lnTo>
                  <a:pt x="1742" y="13"/>
                </a:lnTo>
                <a:lnTo>
                  <a:pt x="1769" y="0"/>
                </a:lnTo>
                <a:lnTo>
                  <a:pt x="1796" y="13"/>
                </a:lnTo>
                <a:lnTo>
                  <a:pt x="1822" y="0"/>
                </a:lnTo>
                <a:lnTo>
                  <a:pt x="1849" y="13"/>
                </a:lnTo>
                <a:lnTo>
                  <a:pt x="1876" y="0"/>
                </a:lnTo>
                <a:lnTo>
                  <a:pt x="1902" y="13"/>
                </a:lnTo>
                <a:lnTo>
                  <a:pt x="1929" y="0"/>
                </a:lnTo>
                <a:lnTo>
                  <a:pt x="1956" y="13"/>
                </a:lnTo>
                <a:lnTo>
                  <a:pt x="1982" y="0"/>
                </a:lnTo>
                <a:lnTo>
                  <a:pt x="2007" y="13"/>
                </a:lnTo>
                <a:lnTo>
                  <a:pt x="2034" y="0"/>
                </a:lnTo>
                <a:lnTo>
                  <a:pt x="2060" y="13"/>
                </a:lnTo>
                <a:lnTo>
                  <a:pt x="2087" y="0"/>
                </a:lnTo>
                <a:lnTo>
                  <a:pt x="2114" y="13"/>
                </a:lnTo>
                <a:lnTo>
                  <a:pt x="2140" y="0"/>
                </a:lnTo>
                <a:lnTo>
                  <a:pt x="2167" y="13"/>
                </a:lnTo>
                <a:lnTo>
                  <a:pt x="2194" y="0"/>
                </a:lnTo>
                <a:lnTo>
                  <a:pt x="2220" y="13"/>
                </a:lnTo>
                <a:lnTo>
                  <a:pt x="2245" y="0"/>
                </a:lnTo>
                <a:lnTo>
                  <a:pt x="2271" y="13"/>
                </a:lnTo>
                <a:lnTo>
                  <a:pt x="2298" y="0"/>
                </a:lnTo>
                <a:lnTo>
                  <a:pt x="2325" y="13"/>
                </a:lnTo>
                <a:lnTo>
                  <a:pt x="2351" y="0"/>
                </a:lnTo>
                <a:lnTo>
                  <a:pt x="2378" y="13"/>
                </a:lnTo>
                <a:lnTo>
                  <a:pt x="2405" y="0"/>
                </a:lnTo>
                <a:lnTo>
                  <a:pt x="2431" y="13"/>
                </a:lnTo>
                <a:lnTo>
                  <a:pt x="2458" y="0"/>
                </a:lnTo>
                <a:lnTo>
                  <a:pt x="2482" y="13"/>
                </a:lnTo>
                <a:lnTo>
                  <a:pt x="2509" y="0"/>
                </a:lnTo>
                <a:lnTo>
                  <a:pt x="2536" y="13"/>
                </a:lnTo>
                <a:lnTo>
                  <a:pt x="2562" y="0"/>
                </a:lnTo>
                <a:lnTo>
                  <a:pt x="2589" y="13"/>
                </a:lnTo>
                <a:lnTo>
                  <a:pt x="2616" y="0"/>
                </a:lnTo>
                <a:lnTo>
                  <a:pt x="2642" y="13"/>
                </a:lnTo>
                <a:lnTo>
                  <a:pt x="2669" y="0"/>
                </a:lnTo>
                <a:lnTo>
                  <a:pt x="2696" y="13"/>
                </a:lnTo>
                <a:lnTo>
                  <a:pt x="2722" y="0"/>
                </a:lnTo>
                <a:lnTo>
                  <a:pt x="2747" y="13"/>
                </a:lnTo>
                <a:lnTo>
                  <a:pt x="2774" y="0"/>
                </a:lnTo>
                <a:lnTo>
                  <a:pt x="2800" y="13"/>
                </a:lnTo>
                <a:lnTo>
                  <a:pt x="2827" y="0"/>
                </a:lnTo>
                <a:lnTo>
                  <a:pt x="2854" y="13"/>
                </a:lnTo>
              </a:path>
            </a:pathLst>
          </a:custGeom>
          <a:noFill/>
          <a:ln w="14288"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FR" sz="1620"/>
          </a:p>
        </p:txBody>
      </p:sp>
      <p:sp>
        <p:nvSpPr>
          <p:cNvPr id="45" name="Title 44"/>
          <p:cNvSpPr>
            <a:spLocks noGrp="1"/>
          </p:cNvSpPr>
          <p:nvPr>
            <p:ph type="title"/>
          </p:nvPr>
        </p:nvSpPr>
        <p:spPr>
          <a:xfrm>
            <a:off x="711478" y="2607376"/>
            <a:ext cx="7833778" cy="1142762"/>
          </a:xfrm>
        </p:spPr>
        <p:txBody>
          <a:bodyPr>
            <a:noAutofit/>
          </a:bodyPr>
          <a:lstStyle>
            <a:lvl1pPr marL="0" marR="0" indent="0" algn="ctr" defTabSz="822777" rtl="0" eaLnBrk="1" fontAlgn="base" latinLnBrk="0" hangingPunct="1">
              <a:lnSpc>
                <a:spcPct val="100000"/>
              </a:lnSpc>
              <a:spcBef>
                <a:spcPct val="0"/>
              </a:spcBef>
              <a:spcAft>
                <a:spcPct val="0"/>
              </a:spcAft>
              <a:tabLst/>
              <a:defRPr sz="4319" b="1" cap="all" baseline="0">
                <a:solidFill>
                  <a:srgbClr val="213A8F"/>
                </a:solidFill>
                <a:latin typeface="Arial Black" pitchFamily="34" charset="0"/>
              </a:defRPr>
            </a:lvl1pPr>
          </a:lstStyle>
          <a:p>
            <a:pPr lvl="0"/>
            <a:r>
              <a:rPr lang="fr-FR"/>
              <a:t>Modifiez le style du titre</a:t>
            </a:r>
            <a:endParaRPr lang="fr-FR" dirty="0"/>
          </a:p>
        </p:txBody>
      </p:sp>
    </p:spTree>
    <p:extLst>
      <p:ext uri="{BB962C8B-B14F-4D97-AF65-F5344CB8AC3E}">
        <p14:creationId xmlns:p14="http://schemas.microsoft.com/office/powerpoint/2010/main" val="4139126513"/>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Pages de contenu 1">
    <p:spTree>
      <p:nvGrpSpPr>
        <p:cNvPr id="1" name=""/>
        <p:cNvGrpSpPr/>
        <p:nvPr/>
      </p:nvGrpSpPr>
      <p:grpSpPr>
        <a:xfrm>
          <a:off x="0" y="0"/>
          <a:ext cx="0" cy="0"/>
          <a:chOff x="0" y="0"/>
          <a:chExt cx="0" cy="0"/>
        </a:xfrm>
      </p:grpSpPr>
      <p:graphicFrame>
        <p:nvGraphicFramePr>
          <p:cNvPr id="5" name="Object 23" hidden="1"/>
          <p:cNvGraphicFramePr>
            <a:graphicFrameLocks noChangeAspect="1"/>
          </p:cNvGraphicFramePr>
          <p:nvPr>
            <p:custDataLst>
              <p:tags r:id="rId2"/>
            </p:custDataLst>
          </p:nvPr>
        </p:nvGraphicFramePr>
        <p:xfrm>
          <a:off x="1430" y="1429"/>
          <a:ext cx="1428" cy="1428"/>
        </p:xfrm>
        <a:graphic>
          <a:graphicData uri="http://schemas.openxmlformats.org/presentationml/2006/ole">
            <mc:AlternateContent xmlns:mc="http://schemas.openxmlformats.org/markup-compatibility/2006">
              <mc:Choice xmlns:v="urn:schemas-microsoft-com:vml" Requires="v">
                <p:oleObj spid="_x0000_s18437" name="think-cell Slide" r:id="rId4" imgW="360" imgH="360" progId="TCLayout.ActiveDocument.1">
                  <p:embed/>
                </p:oleObj>
              </mc:Choice>
              <mc:Fallback>
                <p:oleObj name="think-cell Slide" r:id="rId4" imgW="360" imgH="360" progId="TCLayout.ActiveDocument.1">
                  <p:embed/>
                  <p:pic>
                    <p:nvPicPr>
                      <p:cNvPr id="5"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0" y="1429"/>
                        <a:ext cx="142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51"/>
          <p:cNvSpPr>
            <a:spLocks noChangeArrowheads="1"/>
          </p:cNvSpPr>
          <p:nvPr/>
        </p:nvSpPr>
        <p:spPr bwMode="auto">
          <a:xfrm>
            <a:off x="8615500" y="6419465"/>
            <a:ext cx="182743" cy="180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fontAlgn="base">
              <a:spcBef>
                <a:spcPct val="0"/>
              </a:spcBef>
              <a:spcAft>
                <a:spcPct val="0"/>
              </a:spcAft>
              <a:defRPr sz="2000">
                <a:solidFill>
                  <a:schemeClr val="tx1"/>
                </a:solidFill>
                <a:latin typeface="Arial" panose="020B0604020202020204" pitchFamily="34" charset="0"/>
              </a:defRPr>
            </a:lvl6pPr>
            <a:lvl7pPr marL="2971800" indent="-228600" fontAlgn="base">
              <a:spcBef>
                <a:spcPct val="0"/>
              </a:spcBef>
              <a:spcAft>
                <a:spcPct val="0"/>
              </a:spcAft>
              <a:defRPr sz="2000">
                <a:solidFill>
                  <a:schemeClr val="tx1"/>
                </a:solidFill>
                <a:latin typeface="Arial" panose="020B0604020202020204" pitchFamily="34" charset="0"/>
              </a:defRPr>
            </a:lvl7pPr>
            <a:lvl8pPr marL="3429000" indent="-228600" fontAlgn="base">
              <a:spcBef>
                <a:spcPct val="0"/>
              </a:spcBef>
              <a:spcAft>
                <a:spcPct val="0"/>
              </a:spcAft>
              <a:defRPr sz="2000">
                <a:solidFill>
                  <a:schemeClr val="tx1"/>
                </a:solidFill>
                <a:latin typeface="Arial" panose="020B0604020202020204" pitchFamily="34" charset="0"/>
              </a:defRPr>
            </a:lvl8pPr>
            <a:lvl9pPr marL="3886200" indent="-228600" fontAlgn="base">
              <a:spcBef>
                <a:spcPct val="0"/>
              </a:spcBef>
              <a:spcAft>
                <a:spcPct val="0"/>
              </a:spcAft>
              <a:defRPr sz="2000">
                <a:solidFill>
                  <a:schemeClr val="tx1"/>
                </a:solidFill>
                <a:latin typeface="Arial" panose="020B0604020202020204" pitchFamily="34" charset="0"/>
              </a:defRPr>
            </a:lvl9pPr>
          </a:lstStyle>
          <a:p>
            <a:pPr algn="r" defTabSz="822777" eaLnBrk="1" hangingPunct="1"/>
            <a:fld id="{E3B2AC42-BF7C-4C15-A916-BF6611CA8431}" type="slidenum">
              <a:rPr lang="fr-FR" altLang="fr-FR" sz="1170">
                <a:solidFill>
                  <a:srgbClr val="000000"/>
                </a:solidFill>
                <a:cs typeface="Arial" panose="020B0604020202020204" pitchFamily="34" charset="0"/>
              </a:rPr>
              <a:pPr algn="r" defTabSz="822777" eaLnBrk="1" hangingPunct="1"/>
              <a:t>‹N°›</a:t>
            </a:fld>
            <a:endParaRPr lang="fr-FR" altLang="fr-FR" sz="1620">
              <a:cs typeface="Arial" panose="020B0604020202020204" pitchFamily="34" charset="0"/>
            </a:endParaRPr>
          </a:p>
        </p:txBody>
      </p:sp>
      <p:grpSp>
        <p:nvGrpSpPr>
          <p:cNvPr id="19" name="Group 147"/>
          <p:cNvGrpSpPr>
            <a:grpSpLocks/>
          </p:cNvGrpSpPr>
          <p:nvPr/>
        </p:nvGrpSpPr>
        <p:grpSpPr bwMode="auto">
          <a:xfrm>
            <a:off x="4236244" y="368541"/>
            <a:ext cx="671513" cy="638519"/>
            <a:chOff x="4367213" y="409575"/>
            <a:chExt cx="747712" cy="709613"/>
          </a:xfrm>
        </p:grpSpPr>
        <p:sp>
          <p:nvSpPr>
            <p:cNvPr id="20" name="Oval 11"/>
            <p:cNvSpPr>
              <a:spLocks noChangeArrowheads="1"/>
            </p:cNvSpPr>
            <p:nvPr/>
          </p:nvSpPr>
          <p:spPr bwMode="auto">
            <a:xfrm>
              <a:off x="4367213" y="409575"/>
              <a:ext cx="701675" cy="709613"/>
            </a:xfrm>
            <a:prstGeom prst="ellipse">
              <a:avLst/>
            </a:prstGeom>
            <a:solidFill>
              <a:srgbClr val="6FBC8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defTabSz="1014413" fontAlgn="base">
                <a:spcBef>
                  <a:spcPct val="0"/>
                </a:spcBef>
                <a:spcAft>
                  <a:spcPct val="0"/>
                </a:spcAft>
                <a:defRPr sz="2000">
                  <a:solidFill>
                    <a:schemeClr val="tx1"/>
                  </a:solidFill>
                  <a:latin typeface="Arial" panose="020B0604020202020204" pitchFamily="34" charset="0"/>
                </a:defRPr>
              </a:lvl6pPr>
              <a:lvl7pPr marL="2971800" indent="-228600" defTabSz="1014413" fontAlgn="base">
                <a:spcBef>
                  <a:spcPct val="0"/>
                </a:spcBef>
                <a:spcAft>
                  <a:spcPct val="0"/>
                </a:spcAft>
                <a:defRPr sz="2000">
                  <a:solidFill>
                    <a:schemeClr val="tx1"/>
                  </a:solidFill>
                  <a:latin typeface="Arial" panose="020B0604020202020204" pitchFamily="34" charset="0"/>
                </a:defRPr>
              </a:lvl7pPr>
              <a:lvl8pPr marL="3429000" indent="-228600" defTabSz="1014413" fontAlgn="base">
                <a:spcBef>
                  <a:spcPct val="0"/>
                </a:spcBef>
                <a:spcAft>
                  <a:spcPct val="0"/>
                </a:spcAft>
                <a:defRPr sz="2000">
                  <a:solidFill>
                    <a:schemeClr val="tx1"/>
                  </a:solidFill>
                  <a:latin typeface="Arial" panose="020B0604020202020204" pitchFamily="34" charset="0"/>
                </a:defRPr>
              </a:lvl8pPr>
              <a:lvl9pPr marL="3886200" indent="-228600" defTabSz="1014413" fontAlgn="base">
                <a:spcBef>
                  <a:spcPct val="0"/>
                </a:spcBef>
                <a:spcAft>
                  <a:spcPct val="0"/>
                </a:spcAft>
                <a:defRPr sz="2000">
                  <a:solidFill>
                    <a:schemeClr val="tx1"/>
                  </a:solidFill>
                  <a:latin typeface="Arial" panose="020B0604020202020204" pitchFamily="34" charset="0"/>
                </a:defRPr>
              </a:lvl9pPr>
            </a:lstStyle>
            <a:p>
              <a:pPr eaLnBrk="1" hangingPunct="1"/>
              <a:endParaRPr lang="fr-FR" altLang="fr-FR" sz="1800"/>
            </a:p>
          </p:txBody>
        </p:sp>
        <p:sp>
          <p:nvSpPr>
            <p:cNvPr id="21" name="Freeform 12"/>
            <p:cNvSpPr>
              <a:spLocks/>
            </p:cNvSpPr>
            <p:nvPr/>
          </p:nvSpPr>
          <p:spPr bwMode="auto">
            <a:xfrm>
              <a:off x="4551363" y="554038"/>
              <a:ext cx="334963" cy="401638"/>
            </a:xfrm>
            <a:custGeom>
              <a:avLst/>
              <a:gdLst>
                <a:gd name="T0" fmla="*/ 78 w 95"/>
                <a:gd name="T1" fmla="*/ 74 h 114"/>
                <a:gd name="T2" fmla="*/ 47 w 95"/>
                <a:gd name="T3" fmla="*/ 114 h 114"/>
                <a:gd name="T4" fmla="*/ 47 w 95"/>
                <a:gd name="T5" fmla="*/ 87 h 114"/>
                <a:gd name="T6" fmla="*/ 17 w 95"/>
                <a:gd name="T7" fmla="*/ 74 h 114"/>
                <a:gd name="T8" fmla="*/ 17 w 95"/>
                <a:gd name="T9" fmla="*/ 16 h 114"/>
                <a:gd name="T10" fmla="*/ 78 w 95"/>
                <a:gd name="T11" fmla="*/ 16 h 114"/>
                <a:gd name="T12" fmla="*/ 78 w 95"/>
                <a:gd name="T13" fmla="*/ 74 h 1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5" h="114">
                  <a:moveTo>
                    <a:pt x="78" y="74"/>
                  </a:moveTo>
                  <a:cubicBezTo>
                    <a:pt x="74" y="78"/>
                    <a:pt x="78" y="74"/>
                    <a:pt x="47" y="114"/>
                  </a:cubicBezTo>
                  <a:cubicBezTo>
                    <a:pt x="47" y="87"/>
                    <a:pt x="47" y="87"/>
                    <a:pt x="47" y="87"/>
                  </a:cubicBezTo>
                  <a:cubicBezTo>
                    <a:pt x="36" y="87"/>
                    <a:pt x="25" y="83"/>
                    <a:pt x="17" y="74"/>
                  </a:cubicBezTo>
                  <a:cubicBezTo>
                    <a:pt x="0" y="58"/>
                    <a:pt x="0" y="32"/>
                    <a:pt x="17" y="16"/>
                  </a:cubicBezTo>
                  <a:cubicBezTo>
                    <a:pt x="34" y="0"/>
                    <a:pt x="61" y="0"/>
                    <a:pt x="78" y="16"/>
                  </a:cubicBezTo>
                  <a:cubicBezTo>
                    <a:pt x="95" y="32"/>
                    <a:pt x="95" y="58"/>
                    <a:pt x="78" y="74"/>
                  </a:cubicBezTo>
                  <a:close/>
                </a:path>
              </a:pathLst>
            </a:custGeom>
            <a:noFill/>
            <a:ln w="42863" cap="rnd">
              <a:solidFill>
                <a:srgbClr val="213A8F"/>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FR" sz="1620"/>
            </a:p>
          </p:txBody>
        </p:sp>
        <p:sp>
          <p:nvSpPr>
            <p:cNvPr id="22" name="Oval 93"/>
            <p:cNvSpPr>
              <a:spLocks noChangeArrowheads="1"/>
            </p:cNvSpPr>
            <p:nvPr/>
          </p:nvSpPr>
          <p:spPr bwMode="auto">
            <a:xfrm>
              <a:off x="4375150" y="409575"/>
              <a:ext cx="708025" cy="709613"/>
            </a:xfrm>
            <a:prstGeom prst="ellipse">
              <a:avLst/>
            </a:prstGeom>
            <a:solidFill>
              <a:srgbClr val="6FBC8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defTabSz="1014413" fontAlgn="base">
                <a:spcBef>
                  <a:spcPct val="0"/>
                </a:spcBef>
                <a:spcAft>
                  <a:spcPct val="0"/>
                </a:spcAft>
                <a:defRPr sz="2000">
                  <a:solidFill>
                    <a:schemeClr val="tx1"/>
                  </a:solidFill>
                  <a:latin typeface="Arial" panose="020B0604020202020204" pitchFamily="34" charset="0"/>
                </a:defRPr>
              </a:lvl6pPr>
              <a:lvl7pPr marL="2971800" indent="-228600" defTabSz="1014413" fontAlgn="base">
                <a:spcBef>
                  <a:spcPct val="0"/>
                </a:spcBef>
                <a:spcAft>
                  <a:spcPct val="0"/>
                </a:spcAft>
                <a:defRPr sz="2000">
                  <a:solidFill>
                    <a:schemeClr val="tx1"/>
                  </a:solidFill>
                  <a:latin typeface="Arial" panose="020B0604020202020204" pitchFamily="34" charset="0"/>
                </a:defRPr>
              </a:lvl7pPr>
              <a:lvl8pPr marL="3429000" indent="-228600" defTabSz="1014413" fontAlgn="base">
                <a:spcBef>
                  <a:spcPct val="0"/>
                </a:spcBef>
                <a:spcAft>
                  <a:spcPct val="0"/>
                </a:spcAft>
                <a:defRPr sz="2000">
                  <a:solidFill>
                    <a:schemeClr val="tx1"/>
                  </a:solidFill>
                  <a:latin typeface="Arial" panose="020B0604020202020204" pitchFamily="34" charset="0"/>
                </a:defRPr>
              </a:lvl8pPr>
              <a:lvl9pPr marL="3886200" indent="-228600" defTabSz="1014413" fontAlgn="base">
                <a:spcBef>
                  <a:spcPct val="0"/>
                </a:spcBef>
                <a:spcAft>
                  <a:spcPct val="0"/>
                </a:spcAft>
                <a:defRPr sz="2000">
                  <a:solidFill>
                    <a:schemeClr val="tx1"/>
                  </a:solidFill>
                  <a:latin typeface="Arial" panose="020B0604020202020204" pitchFamily="34" charset="0"/>
                </a:defRPr>
              </a:lvl9pPr>
            </a:lstStyle>
            <a:p>
              <a:pPr eaLnBrk="1" hangingPunct="1"/>
              <a:endParaRPr lang="fr-FR" altLang="fr-FR" sz="1800"/>
            </a:p>
          </p:txBody>
        </p:sp>
        <p:sp>
          <p:nvSpPr>
            <p:cNvPr id="23" name="Freeform 94"/>
            <p:cNvSpPr>
              <a:spLocks/>
            </p:cNvSpPr>
            <p:nvPr/>
          </p:nvSpPr>
          <p:spPr bwMode="auto">
            <a:xfrm>
              <a:off x="4375150" y="623888"/>
              <a:ext cx="739775" cy="282575"/>
            </a:xfrm>
            <a:custGeom>
              <a:avLst/>
              <a:gdLst>
                <a:gd name="T0" fmla="*/ 201 w 210"/>
                <a:gd name="T1" fmla="*/ 38 h 80"/>
                <a:gd name="T2" fmla="*/ 104 w 210"/>
                <a:gd name="T3" fmla="*/ 0 h 80"/>
                <a:gd name="T4" fmla="*/ 0 w 210"/>
                <a:gd name="T5" fmla="*/ 33 h 80"/>
                <a:gd name="T6" fmla="*/ 127 w 210"/>
                <a:gd name="T7" fmla="*/ 79 h 80"/>
                <a:gd name="T8" fmla="*/ 201 w 210"/>
                <a:gd name="T9" fmla="*/ 38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0" h="80">
                  <a:moveTo>
                    <a:pt x="201" y="38"/>
                  </a:moveTo>
                  <a:cubicBezTo>
                    <a:pt x="201" y="29"/>
                    <a:pt x="183" y="0"/>
                    <a:pt x="104" y="0"/>
                  </a:cubicBezTo>
                  <a:cubicBezTo>
                    <a:pt x="26" y="0"/>
                    <a:pt x="0" y="25"/>
                    <a:pt x="0" y="33"/>
                  </a:cubicBezTo>
                  <a:cubicBezTo>
                    <a:pt x="0" y="41"/>
                    <a:pt x="44" y="78"/>
                    <a:pt x="127" y="79"/>
                  </a:cubicBezTo>
                  <a:cubicBezTo>
                    <a:pt x="210" y="80"/>
                    <a:pt x="201" y="38"/>
                    <a:pt x="201" y="3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4" name="Oval 95"/>
            <p:cNvSpPr>
              <a:spLocks noChangeArrowheads="1"/>
            </p:cNvSpPr>
            <p:nvPr/>
          </p:nvSpPr>
          <p:spPr bwMode="auto">
            <a:xfrm>
              <a:off x="4800600" y="776288"/>
              <a:ext cx="180975" cy="1793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defTabSz="1014413" fontAlgn="base">
                <a:spcBef>
                  <a:spcPct val="0"/>
                </a:spcBef>
                <a:spcAft>
                  <a:spcPct val="0"/>
                </a:spcAft>
                <a:defRPr sz="2000">
                  <a:solidFill>
                    <a:schemeClr val="tx1"/>
                  </a:solidFill>
                  <a:latin typeface="Arial" panose="020B0604020202020204" pitchFamily="34" charset="0"/>
                </a:defRPr>
              </a:lvl6pPr>
              <a:lvl7pPr marL="2971800" indent="-228600" defTabSz="1014413" fontAlgn="base">
                <a:spcBef>
                  <a:spcPct val="0"/>
                </a:spcBef>
                <a:spcAft>
                  <a:spcPct val="0"/>
                </a:spcAft>
                <a:defRPr sz="2000">
                  <a:solidFill>
                    <a:schemeClr val="tx1"/>
                  </a:solidFill>
                  <a:latin typeface="Arial" panose="020B0604020202020204" pitchFamily="34" charset="0"/>
                </a:defRPr>
              </a:lvl7pPr>
              <a:lvl8pPr marL="3429000" indent="-228600" defTabSz="1014413" fontAlgn="base">
                <a:spcBef>
                  <a:spcPct val="0"/>
                </a:spcBef>
                <a:spcAft>
                  <a:spcPct val="0"/>
                </a:spcAft>
                <a:defRPr sz="2000">
                  <a:solidFill>
                    <a:schemeClr val="tx1"/>
                  </a:solidFill>
                  <a:latin typeface="Arial" panose="020B0604020202020204" pitchFamily="34" charset="0"/>
                </a:defRPr>
              </a:lvl8pPr>
              <a:lvl9pPr marL="3886200" indent="-228600" defTabSz="1014413" fontAlgn="base">
                <a:spcBef>
                  <a:spcPct val="0"/>
                </a:spcBef>
                <a:spcAft>
                  <a:spcPct val="0"/>
                </a:spcAft>
                <a:defRPr sz="2000">
                  <a:solidFill>
                    <a:schemeClr val="tx1"/>
                  </a:solidFill>
                  <a:latin typeface="Arial" panose="020B0604020202020204" pitchFamily="34" charset="0"/>
                </a:defRPr>
              </a:lvl9pPr>
            </a:lstStyle>
            <a:p>
              <a:pPr eaLnBrk="1" hangingPunct="1"/>
              <a:endParaRPr lang="fr-FR" altLang="fr-FR" sz="1800"/>
            </a:p>
          </p:txBody>
        </p:sp>
      </p:grpSp>
      <p:sp>
        <p:nvSpPr>
          <p:cNvPr id="34" name="Freeform 124"/>
          <p:cNvSpPr>
            <a:spLocks/>
          </p:cNvSpPr>
          <p:nvPr userDrawn="1"/>
        </p:nvSpPr>
        <p:spPr bwMode="auto">
          <a:xfrm>
            <a:off x="7732395" y="6209483"/>
            <a:ext cx="340043" cy="199983"/>
          </a:xfrm>
          <a:custGeom>
            <a:avLst/>
            <a:gdLst>
              <a:gd name="T0" fmla="*/ 0 w 238"/>
              <a:gd name="T1" fmla="*/ 129 h 140"/>
              <a:gd name="T2" fmla="*/ 15 w 238"/>
              <a:gd name="T3" fmla="*/ 140 h 140"/>
              <a:gd name="T4" fmla="*/ 238 w 238"/>
              <a:gd name="T5" fmla="*/ 20 h 140"/>
              <a:gd name="T6" fmla="*/ 238 w 238"/>
              <a:gd name="T7" fmla="*/ 0 h 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40">
                <a:moveTo>
                  <a:pt x="0" y="129"/>
                </a:moveTo>
                <a:lnTo>
                  <a:pt x="15" y="140"/>
                </a:lnTo>
                <a:lnTo>
                  <a:pt x="238" y="20"/>
                </a:lnTo>
                <a:lnTo>
                  <a:pt x="23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grpSp>
        <p:nvGrpSpPr>
          <p:cNvPr id="37" name="Group 36"/>
          <p:cNvGrpSpPr/>
          <p:nvPr userDrawn="1"/>
        </p:nvGrpSpPr>
        <p:grpSpPr>
          <a:xfrm>
            <a:off x="8262463" y="5855938"/>
            <a:ext cx="581501" cy="621377"/>
            <a:chOff x="8358188" y="6453188"/>
            <a:chExt cx="646112" cy="690563"/>
          </a:xfrm>
        </p:grpSpPr>
        <p:sp>
          <p:nvSpPr>
            <p:cNvPr id="33" name="Freeform 123"/>
            <p:cNvSpPr>
              <a:spLocks/>
            </p:cNvSpPr>
            <p:nvPr/>
          </p:nvSpPr>
          <p:spPr bwMode="auto">
            <a:xfrm>
              <a:off x="8626476" y="6886575"/>
              <a:ext cx="355599" cy="209550"/>
            </a:xfrm>
            <a:custGeom>
              <a:avLst/>
              <a:gdLst>
                <a:gd name="T0" fmla="*/ 0 w 238"/>
                <a:gd name="T1" fmla="*/ 129 h 140"/>
                <a:gd name="T2" fmla="*/ 15 w 238"/>
                <a:gd name="T3" fmla="*/ 140 h 140"/>
                <a:gd name="T4" fmla="*/ 238 w 238"/>
                <a:gd name="T5" fmla="*/ 20 h 140"/>
                <a:gd name="T6" fmla="*/ 238 w 238"/>
                <a:gd name="T7" fmla="*/ 0 h 140"/>
                <a:gd name="T8" fmla="*/ 0 w 238"/>
                <a:gd name="T9" fmla="*/ 129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140">
                  <a:moveTo>
                    <a:pt x="0" y="129"/>
                  </a:moveTo>
                  <a:lnTo>
                    <a:pt x="15" y="140"/>
                  </a:lnTo>
                  <a:lnTo>
                    <a:pt x="238" y="20"/>
                  </a:lnTo>
                  <a:lnTo>
                    <a:pt x="238" y="0"/>
                  </a:lnTo>
                  <a:lnTo>
                    <a:pt x="0" y="129"/>
                  </a:lnTo>
                  <a:close/>
                </a:path>
              </a:pathLst>
            </a:custGeom>
            <a:solidFill>
              <a:srgbClr val="4850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grpSp>
          <p:nvGrpSpPr>
            <p:cNvPr id="4" name="Group 3"/>
            <p:cNvGrpSpPr/>
            <p:nvPr userDrawn="1"/>
          </p:nvGrpSpPr>
          <p:grpSpPr>
            <a:xfrm>
              <a:off x="8358188" y="6453188"/>
              <a:ext cx="646112" cy="690563"/>
              <a:chOff x="9129713" y="6521450"/>
              <a:chExt cx="646112" cy="690563"/>
            </a:xfrm>
          </p:grpSpPr>
          <p:sp>
            <p:nvSpPr>
              <p:cNvPr id="13" name="Freeform 58"/>
              <p:cNvSpPr>
                <a:spLocks/>
              </p:cNvSpPr>
              <p:nvPr/>
            </p:nvSpPr>
            <p:spPr bwMode="auto">
              <a:xfrm>
                <a:off x="9467850" y="6767513"/>
                <a:ext cx="134938" cy="257175"/>
              </a:xfrm>
              <a:custGeom>
                <a:avLst/>
                <a:gdLst>
                  <a:gd name="T0" fmla="*/ 36 w 38"/>
                  <a:gd name="T1" fmla="*/ 0 h 73"/>
                  <a:gd name="T2" fmla="*/ 18 w 38"/>
                  <a:gd name="T3" fmla="*/ 10 h 73"/>
                  <a:gd name="T4" fmla="*/ 6 w 38"/>
                  <a:gd name="T5" fmla="*/ 20 h 73"/>
                  <a:gd name="T6" fmla="*/ 1 w 38"/>
                  <a:gd name="T7" fmla="*/ 34 h 73"/>
                  <a:gd name="T8" fmla="*/ 2 w 38"/>
                  <a:gd name="T9" fmla="*/ 53 h 73"/>
                  <a:gd name="T10" fmla="*/ 8 w 38"/>
                  <a:gd name="T11" fmla="*/ 68 h 73"/>
                  <a:gd name="T12" fmla="*/ 17 w 38"/>
                  <a:gd name="T13" fmla="*/ 73 h 73"/>
                  <a:gd name="T14" fmla="*/ 28 w 38"/>
                  <a:gd name="T15" fmla="*/ 70 h 73"/>
                  <a:gd name="T16" fmla="*/ 38 w 38"/>
                  <a:gd name="T17" fmla="*/ 65 h 73"/>
                  <a:gd name="T18" fmla="*/ 38 w 38"/>
                  <a:gd name="T19" fmla="*/ 31 h 73"/>
                  <a:gd name="T20" fmla="*/ 25 w 38"/>
                  <a:gd name="T21" fmla="*/ 38 h 73"/>
                  <a:gd name="T22" fmla="*/ 25 w 38"/>
                  <a:gd name="T23" fmla="*/ 57 h 73"/>
                  <a:gd name="T24" fmla="*/ 20 w 38"/>
                  <a:gd name="T25" fmla="*/ 59 h 73"/>
                  <a:gd name="T26" fmla="*/ 15 w 38"/>
                  <a:gd name="T27" fmla="*/ 55 h 73"/>
                  <a:gd name="T28" fmla="*/ 13 w 38"/>
                  <a:gd name="T29" fmla="*/ 41 h 73"/>
                  <a:gd name="T30" fmla="*/ 16 w 38"/>
                  <a:gd name="T31" fmla="*/ 30 h 73"/>
                  <a:gd name="T32" fmla="*/ 23 w 38"/>
                  <a:gd name="T33" fmla="*/ 22 h 73"/>
                  <a:gd name="T34" fmla="*/ 31 w 38"/>
                  <a:gd name="T35" fmla="*/ 18 h 73"/>
                  <a:gd name="T36" fmla="*/ 36 w 38"/>
                  <a:gd name="T37" fmla="*/ 15 h 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4" name="Freeform 59"/>
              <p:cNvSpPr>
                <a:spLocks/>
              </p:cNvSpPr>
              <p:nvPr/>
            </p:nvSpPr>
            <p:spPr bwMode="auto">
              <a:xfrm>
                <a:off x="9334500" y="6834188"/>
                <a:ext cx="138113" cy="258762"/>
              </a:xfrm>
              <a:custGeom>
                <a:avLst/>
                <a:gdLst>
                  <a:gd name="T0" fmla="*/ 37 w 39"/>
                  <a:gd name="T1" fmla="*/ 0 h 73"/>
                  <a:gd name="T2" fmla="*/ 18 w 39"/>
                  <a:gd name="T3" fmla="*/ 10 h 73"/>
                  <a:gd name="T4" fmla="*/ 7 w 39"/>
                  <a:gd name="T5" fmla="*/ 19 h 73"/>
                  <a:gd name="T6" fmla="*/ 1 w 39"/>
                  <a:gd name="T7" fmla="*/ 34 h 73"/>
                  <a:gd name="T8" fmla="*/ 2 w 39"/>
                  <a:gd name="T9" fmla="*/ 53 h 73"/>
                  <a:gd name="T10" fmla="*/ 9 w 39"/>
                  <a:gd name="T11" fmla="*/ 68 h 73"/>
                  <a:gd name="T12" fmla="*/ 17 w 39"/>
                  <a:gd name="T13" fmla="*/ 73 h 73"/>
                  <a:gd name="T14" fmla="*/ 28 w 39"/>
                  <a:gd name="T15" fmla="*/ 70 h 73"/>
                  <a:gd name="T16" fmla="*/ 39 w 39"/>
                  <a:gd name="T17" fmla="*/ 65 h 73"/>
                  <a:gd name="T18" fmla="*/ 39 w 39"/>
                  <a:gd name="T19" fmla="*/ 49 h 73"/>
                  <a:gd name="T20" fmla="*/ 27 w 39"/>
                  <a:gd name="T21" fmla="*/ 56 h 73"/>
                  <a:gd name="T22" fmla="*/ 20 w 39"/>
                  <a:gd name="T23" fmla="*/ 58 h 73"/>
                  <a:gd name="T24" fmla="*/ 16 w 39"/>
                  <a:gd name="T25" fmla="*/ 55 h 73"/>
                  <a:gd name="T26" fmla="*/ 13 w 39"/>
                  <a:gd name="T27" fmla="*/ 41 h 73"/>
                  <a:gd name="T28" fmla="*/ 16 w 39"/>
                  <a:gd name="T29" fmla="*/ 30 h 73"/>
                  <a:gd name="T30" fmla="*/ 24 w 39"/>
                  <a:gd name="T31" fmla="*/ 22 h 73"/>
                  <a:gd name="T32" fmla="*/ 31 w 39"/>
                  <a:gd name="T33" fmla="*/ 18 h 73"/>
                  <a:gd name="T34" fmla="*/ 37 w 39"/>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5" name="Freeform 115"/>
              <p:cNvSpPr>
                <a:spLocks/>
              </p:cNvSpPr>
              <p:nvPr/>
            </p:nvSpPr>
            <p:spPr bwMode="auto">
              <a:xfrm>
                <a:off x="9404350" y="6542088"/>
                <a:ext cx="117475" cy="296862"/>
              </a:xfrm>
              <a:custGeom>
                <a:avLst/>
                <a:gdLst>
                  <a:gd name="T0" fmla="*/ 74 w 74"/>
                  <a:gd name="T1" fmla="*/ 0 h 187"/>
                  <a:gd name="T2" fmla="*/ 0 w 74"/>
                  <a:gd name="T3" fmla="*/ 40 h 187"/>
                  <a:gd name="T4" fmla="*/ 0 w 74"/>
                  <a:gd name="T5" fmla="*/ 187 h 187"/>
                  <a:gd name="T6" fmla="*/ 74 w 74"/>
                  <a:gd name="T7" fmla="*/ 147 h 187"/>
                  <a:gd name="T8" fmla="*/ 74 w 74"/>
                  <a:gd name="T9" fmla="*/ 113 h 187"/>
                  <a:gd name="T10" fmla="*/ 34 w 74"/>
                  <a:gd name="T11" fmla="*/ 133 h 187"/>
                  <a:gd name="T12" fmla="*/ 34 w 74"/>
                  <a:gd name="T13" fmla="*/ 107 h 187"/>
                  <a:gd name="T14" fmla="*/ 74 w 74"/>
                  <a:gd name="T15" fmla="*/ 87 h 187"/>
                  <a:gd name="T16" fmla="*/ 74 w 74"/>
                  <a:gd name="T17" fmla="*/ 62 h 187"/>
                  <a:gd name="T18" fmla="*/ 34 w 74"/>
                  <a:gd name="T19" fmla="*/ 82 h 187"/>
                  <a:gd name="T20" fmla="*/ 34 w 74"/>
                  <a:gd name="T21" fmla="*/ 58 h 187"/>
                  <a:gd name="T22" fmla="*/ 74 w 74"/>
                  <a:gd name="T23" fmla="*/ 35 h 187"/>
                  <a:gd name="T24" fmla="*/ 74 w 74"/>
                  <a:gd name="T25" fmla="*/ 0 h 1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7" name="Freeform 117"/>
              <p:cNvSpPr>
                <a:spLocks/>
              </p:cNvSpPr>
              <p:nvPr/>
            </p:nvSpPr>
            <p:spPr bwMode="auto">
              <a:xfrm>
                <a:off x="9274175" y="6611938"/>
                <a:ext cx="117475" cy="296862"/>
              </a:xfrm>
              <a:custGeom>
                <a:avLst/>
                <a:gdLst>
                  <a:gd name="T0" fmla="*/ 74 w 74"/>
                  <a:gd name="T1" fmla="*/ 0 h 187"/>
                  <a:gd name="T2" fmla="*/ 0 w 74"/>
                  <a:gd name="T3" fmla="*/ 40 h 187"/>
                  <a:gd name="T4" fmla="*/ 0 w 74"/>
                  <a:gd name="T5" fmla="*/ 187 h 187"/>
                  <a:gd name="T6" fmla="*/ 34 w 74"/>
                  <a:gd name="T7" fmla="*/ 172 h 187"/>
                  <a:gd name="T8" fmla="*/ 34 w 74"/>
                  <a:gd name="T9" fmla="*/ 107 h 187"/>
                  <a:gd name="T10" fmla="*/ 74 w 74"/>
                  <a:gd name="T11" fmla="*/ 85 h 187"/>
                  <a:gd name="T12" fmla="*/ 74 w 74"/>
                  <a:gd name="T13" fmla="*/ 63 h 187"/>
                  <a:gd name="T14" fmla="*/ 34 w 74"/>
                  <a:gd name="T15" fmla="*/ 83 h 187"/>
                  <a:gd name="T16" fmla="*/ 34 w 74"/>
                  <a:gd name="T17" fmla="*/ 58 h 187"/>
                  <a:gd name="T18" fmla="*/ 74 w 74"/>
                  <a:gd name="T19" fmla="*/ 36 h 187"/>
                  <a:gd name="T20" fmla="*/ 74 w 74"/>
                  <a:gd name="T21" fmla="*/ 0 h 1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0" name="Freeform 120"/>
              <p:cNvSpPr>
                <a:spLocks/>
              </p:cNvSpPr>
              <p:nvPr/>
            </p:nvSpPr>
            <p:spPr bwMode="auto">
              <a:xfrm>
                <a:off x="9602788" y="6689725"/>
                <a:ext cx="133350" cy="258763"/>
              </a:xfrm>
              <a:custGeom>
                <a:avLst/>
                <a:gdLst>
                  <a:gd name="T0" fmla="*/ 36 w 38"/>
                  <a:gd name="T1" fmla="*/ 0 h 73"/>
                  <a:gd name="T2" fmla="*/ 17 w 38"/>
                  <a:gd name="T3" fmla="*/ 10 h 73"/>
                  <a:gd name="T4" fmla="*/ 6 w 38"/>
                  <a:gd name="T5" fmla="*/ 19 h 73"/>
                  <a:gd name="T6" fmla="*/ 0 w 38"/>
                  <a:gd name="T7" fmla="*/ 34 h 73"/>
                  <a:gd name="T8" fmla="*/ 1 w 38"/>
                  <a:gd name="T9" fmla="*/ 53 h 73"/>
                  <a:gd name="T10" fmla="*/ 8 w 38"/>
                  <a:gd name="T11" fmla="*/ 68 h 73"/>
                  <a:gd name="T12" fmla="*/ 16 w 38"/>
                  <a:gd name="T13" fmla="*/ 73 h 73"/>
                  <a:gd name="T14" fmla="*/ 27 w 38"/>
                  <a:gd name="T15" fmla="*/ 70 h 73"/>
                  <a:gd name="T16" fmla="*/ 38 w 38"/>
                  <a:gd name="T17" fmla="*/ 65 h 73"/>
                  <a:gd name="T18" fmla="*/ 38 w 38"/>
                  <a:gd name="T19" fmla="*/ 49 h 73"/>
                  <a:gd name="T20" fmla="*/ 26 w 38"/>
                  <a:gd name="T21" fmla="*/ 56 h 73"/>
                  <a:gd name="T22" fmla="*/ 19 w 38"/>
                  <a:gd name="T23" fmla="*/ 58 h 73"/>
                  <a:gd name="T24" fmla="*/ 15 w 38"/>
                  <a:gd name="T25" fmla="*/ 55 h 73"/>
                  <a:gd name="T26" fmla="*/ 13 w 38"/>
                  <a:gd name="T27" fmla="*/ 41 h 73"/>
                  <a:gd name="T28" fmla="*/ 15 w 38"/>
                  <a:gd name="T29" fmla="*/ 30 h 73"/>
                  <a:gd name="T30" fmla="*/ 23 w 38"/>
                  <a:gd name="T31" fmla="*/ 22 h 73"/>
                  <a:gd name="T32" fmla="*/ 30 w 38"/>
                  <a:gd name="T33" fmla="*/ 18 h 73"/>
                  <a:gd name="T34" fmla="*/ 36 w 38"/>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1" name="Freeform 56"/>
              <p:cNvSpPr>
                <a:spLocks/>
              </p:cNvSpPr>
              <p:nvPr/>
            </p:nvSpPr>
            <p:spPr bwMode="auto">
              <a:xfrm>
                <a:off x="9129713" y="6686550"/>
                <a:ext cx="134937" cy="261938"/>
              </a:xfrm>
              <a:custGeom>
                <a:avLst/>
                <a:gdLst>
                  <a:gd name="T0" fmla="*/ 36 w 38"/>
                  <a:gd name="T1" fmla="*/ 0 h 74"/>
                  <a:gd name="T2" fmla="*/ 17 w 38"/>
                  <a:gd name="T3" fmla="*/ 10 h 74"/>
                  <a:gd name="T4" fmla="*/ 6 w 38"/>
                  <a:gd name="T5" fmla="*/ 20 h 74"/>
                  <a:gd name="T6" fmla="*/ 0 w 38"/>
                  <a:gd name="T7" fmla="*/ 35 h 74"/>
                  <a:gd name="T8" fmla="*/ 1 w 38"/>
                  <a:gd name="T9" fmla="*/ 54 h 74"/>
                  <a:gd name="T10" fmla="*/ 8 w 38"/>
                  <a:gd name="T11" fmla="*/ 69 h 74"/>
                  <a:gd name="T12" fmla="*/ 17 w 38"/>
                  <a:gd name="T13" fmla="*/ 73 h 74"/>
                  <a:gd name="T14" fmla="*/ 27 w 38"/>
                  <a:gd name="T15" fmla="*/ 71 h 74"/>
                  <a:gd name="T16" fmla="*/ 38 w 38"/>
                  <a:gd name="T17" fmla="*/ 65 h 74"/>
                  <a:gd name="T18" fmla="*/ 38 w 38"/>
                  <a:gd name="T19" fmla="*/ 50 h 74"/>
                  <a:gd name="T20" fmla="*/ 26 w 38"/>
                  <a:gd name="T21" fmla="*/ 56 h 74"/>
                  <a:gd name="T22" fmla="*/ 19 w 38"/>
                  <a:gd name="T23" fmla="*/ 58 h 74"/>
                  <a:gd name="T24" fmla="*/ 15 w 38"/>
                  <a:gd name="T25" fmla="*/ 55 h 74"/>
                  <a:gd name="T26" fmla="*/ 13 w 38"/>
                  <a:gd name="T27" fmla="*/ 42 h 74"/>
                  <a:gd name="T28" fmla="*/ 15 w 38"/>
                  <a:gd name="T29" fmla="*/ 31 h 74"/>
                  <a:gd name="T30" fmla="*/ 23 w 38"/>
                  <a:gd name="T31" fmla="*/ 23 h 74"/>
                  <a:gd name="T32" fmla="*/ 31 w 38"/>
                  <a:gd name="T33" fmla="*/ 18 h 74"/>
                  <a:gd name="T34" fmla="*/ 36 w 38"/>
                  <a:gd name="T35" fmla="*/ 15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5" name="Freeform 125"/>
              <p:cNvSpPr>
                <a:spLocks/>
              </p:cNvSpPr>
              <p:nvPr userDrawn="1"/>
            </p:nvSpPr>
            <p:spPr bwMode="auto">
              <a:xfrm>
                <a:off x="9398000" y="7011988"/>
                <a:ext cx="342900" cy="200025"/>
              </a:xfrm>
              <a:custGeom>
                <a:avLst/>
                <a:gdLst>
                  <a:gd name="T0" fmla="*/ 0 w 216"/>
                  <a:gd name="T1" fmla="*/ 115 h 126"/>
                  <a:gd name="T2" fmla="*/ 13 w 216"/>
                  <a:gd name="T3" fmla="*/ 126 h 126"/>
                  <a:gd name="T4" fmla="*/ 216 w 216"/>
                  <a:gd name="T5" fmla="*/ 17 h 126"/>
                  <a:gd name="T6" fmla="*/ 216 w 216"/>
                  <a:gd name="T7" fmla="*/ 0 h 126"/>
                  <a:gd name="T8" fmla="*/ 0 w 216"/>
                  <a:gd name="T9" fmla="*/ 115 h 1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 h="126">
                    <a:moveTo>
                      <a:pt x="0" y="115"/>
                    </a:moveTo>
                    <a:lnTo>
                      <a:pt x="13" y="126"/>
                    </a:lnTo>
                    <a:lnTo>
                      <a:pt x="216" y="17"/>
                    </a:lnTo>
                    <a:lnTo>
                      <a:pt x="216" y="0"/>
                    </a:lnTo>
                    <a:lnTo>
                      <a:pt x="0" y="115"/>
                    </a:lnTo>
                    <a:close/>
                  </a:path>
                </a:pathLst>
              </a:custGeom>
              <a:solidFill>
                <a:srgbClr val="E64A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6" name="Freeform 126"/>
              <p:cNvSpPr>
                <a:spLocks/>
              </p:cNvSpPr>
              <p:nvPr userDrawn="1"/>
            </p:nvSpPr>
            <p:spPr bwMode="auto">
              <a:xfrm>
                <a:off x="9574213" y="6521450"/>
                <a:ext cx="201612" cy="508000"/>
              </a:xfrm>
              <a:custGeom>
                <a:avLst/>
                <a:gdLst>
                  <a:gd name="T0" fmla="*/ 127 w 127"/>
                  <a:gd name="T1" fmla="*/ 320 h 320"/>
                  <a:gd name="T2" fmla="*/ 125 w 127"/>
                  <a:gd name="T3" fmla="*/ 320 h 320"/>
                  <a:gd name="T4" fmla="*/ 125 w 127"/>
                  <a:gd name="T5" fmla="*/ 95 h 320"/>
                  <a:gd name="T6" fmla="*/ 0 w 127"/>
                  <a:gd name="T7" fmla="*/ 2 h 320"/>
                  <a:gd name="T8" fmla="*/ 0 w 127"/>
                  <a:gd name="T9" fmla="*/ 0 h 320"/>
                  <a:gd name="T10" fmla="*/ 127 w 127"/>
                  <a:gd name="T11" fmla="*/ 93 h 320"/>
                  <a:gd name="T12" fmla="*/ 127 w 127"/>
                  <a:gd name="T13" fmla="*/ 320 h 3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grpSp>
      </p:grpSp>
      <p:sp>
        <p:nvSpPr>
          <p:cNvPr id="150" name="Text Placeholder 149"/>
          <p:cNvSpPr>
            <a:spLocks noGrp="1"/>
          </p:cNvSpPr>
          <p:nvPr userDrawn="1">
            <p:ph type="body" sz="quarter" idx="10"/>
          </p:nvPr>
        </p:nvSpPr>
        <p:spPr>
          <a:xfrm>
            <a:off x="411479" y="1697001"/>
            <a:ext cx="2494598" cy="3916816"/>
          </a:xfrm>
        </p:spPr>
        <p:txBody>
          <a:bodyPr lIns="0" rIns="0">
            <a:noAutofit/>
          </a:bodyPr>
          <a:lstStyle>
            <a:lvl1pPr>
              <a:lnSpc>
                <a:spcPct val="100000"/>
              </a:lnSpc>
              <a:defRPr>
                <a:solidFill>
                  <a:srgbClr val="6FBC85"/>
                </a:solidFill>
                <a:latin typeface="Arial Black" pitchFamily="34" charset="0"/>
              </a:defRPr>
            </a:lvl1pPr>
            <a:lvl2pPr>
              <a:defRPr>
                <a:solidFill>
                  <a:srgbClr val="6FBC85"/>
                </a:solidFill>
                <a:latin typeface="Arial Black" pitchFamily="34" charset="0"/>
              </a:defRPr>
            </a:lvl2pPr>
            <a:lvl3pPr>
              <a:defRPr>
                <a:solidFill>
                  <a:srgbClr val="6FBC85"/>
                </a:solidFill>
                <a:latin typeface="Arial Black" pitchFamily="34" charset="0"/>
              </a:defRPr>
            </a:lvl3pPr>
            <a:lvl4pPr>
              <a:defRPr>
                <a:solidFill>
                  <a:srgbClr val="6FBC85"/>
                </a:solidFill>
                <a:latin typeface="Arial Black" pitchFamily="34" charset="0"/>
              </a:defRPr>
            </a:lvl4pPr>
            <a:lvl5pPr>
              <a:defRPr>
                <a:solidFill>
                  <a:srgbClr val="6FBC85"/>
                </a:solidFill>
                <a:latin typeface="Arial Black" pitchFamily="34" charset="0"/>
              </a:defRPr>
            </a:lvl5pPr>
          </a:lstStyle>
          <a:p>
            <a:pPr lvl="0"/>
            <a:r>
              <a:rPr lang="fr-FR"/>
              <a:t>Modifier les styles du texte du masque</a:t>
            </a:r>
          </a:p>
        </p:txBody>
      </p:sp>
      <p:sp>
        <p:nvSpPr>
          <p:cNvPr id="152" name="Text Placeholder 151"/>
          <p:cNvSpPr>
            <a:spLocks noGrp="1"/>
          </p:cNvSpPr>
          <p:nvPr userDrawn="1">
            <p:ph type="body" sz="quarter" idx="11"/>
          </p:nvPr>
        </p:nvSpPr>
        <p:spPr>
          <a:xfrm>
            <a:off x="3050381" y="1697001"/>
            <a:ext cx="5667852" cy="3916816"/>
          </a:xfrm>
        </p:spPr>
        <p:txBody>
          <a:bodyPr lIns="0" rIns="0" numCol="2" spcCol="360000">
            <a:noAutofit/>
          </a:bodyPr>
          <a:lstStyle>
            <a:lvl1pPr>
              <a:lnSpc>
                <a:spcPct val="100000"/>
              </a:lnSpc>
              <a:defRPr sz="1170">
                <a:solidFill>
                  <a:srgbClr val="6FBC85"/>
                </a:solidFill>
                <a:latin typeface="Arial Black" pitchFamily="34" charset="0"/>
              </a:defRPr>
            </a:lvl1pPr>
            <a:lvl2pPr>
              <a:lnSpc>
                <a:spcPct val="100000"/>
              </a:lnSpc>
              <a:spcBef>
                <a:spcPts val="1080"/>
              </a:spcBef>
              <a:spcAft>
                <a:spcPts val="540"/>
              </a:spcAft>
              <a:defRPr sz="990">
                <a:solidFill>
                  <a:srgbClr val="213A8F"/>
                </a:solidFill>
              </a:defRPr>
            </a:lvl2pPr>
          </a:lstStyle>
          <a:p>
            <a:pPr lvl="0"/>
            <a:r>
              <a:rPr lang="fr-FR"/>
              <a:t>Modifier les styles du texte du masque</a:t>
            </a:r>
          </a:p>
          <a:p>
            <a:pPr lvl="1"/>
            <a:r>
              <a:rPr lang="fr-FR"/>
              <a:t>Deuxième niveau</a:t>
            </a:r>
          </a:p>
        </p:txBody>
      </p:sp>
      <p:sp>
        <p:nvSpPr>
          <p:cNvPr id="147" name="Title 146"/>
          <p:cNvSpPr>
            <a:spLocks noGrp="1"/>
          </p:cNvSpPr>
          <p:nvPr userDrawn="1">
            <p:ph type="title"/>
          </p:nvPr>
        </p:nvSpPr>
        <p:spPr>
          <a:xfrm>
            <a:off x="457200" y="1039913"/>
            <a:ext cx="8229600" cy="377111"/>
          </a:xfrm>
        </p:spPr>
        <p:txBody>
          <a:bodyPr>
            <a:normAutofit/>
          </a:bodyPr>
          <a:lstStyle>
            <a:lvl1pPr algn="ctr">
              <a:defRPr sz="1350" cap="all" baseline="0">
                <a:solidFill>
                  <a:srgbClr val="213A8F"/>
                </a:solidFill>
                <a:latin typeface="Arial Black" pitchFamily="34" charset="0"/>
              </a:defRPr>
            </a:lvl1pPr>
          </a:lstStyle>
          <a:p>
            <a:r>
              <a:rPr lang="fr-FR"/>
              <a:t>Modifiez le style du titre</a:t>
            </a:r>
            <a:endParaRPr lang="fr-FR" dirty="0"/>
          </a:p>
        </p:txBody>
      </p:sp>
    </p:spTree>
    <p:extLst>
      <p:ext uri="{BB962C8B-B14F-4D97-AF65-F5344CB8AC3E}">
        <p14:creationId xmlns:p14="http://schemas.microsoft.com/office/powerpoint/2010/main" val="1419790675"/>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Pages de contenu 2">
    <p:spTree>
      <p:nvGrpSpPr>
        <p:cNvPr id="1" name=""/>
        <p:cNvGrpSpPr/>
        <p:nvPr/>
      </p:nvGrpSpPr>
      <p:grpSpPr>
        <a:xfrm>
          <a:off x="0" y="0"/>
          <a:ext cx="0" cy="0"/>
          <a:chOff x="0" y="0"/>
          <a:chExt cx="0" cy="0"/>
        </a:xfrm>
      </p:grpSpPr>
      <p:graphicFrame>
        <p:nvGraphicFramePr>
          <p:cNvPr id="9" name="Object 23" hidden="1"/>
          <p:cNvGraphicFramePr>
            <a:graphicFrameLocks noChangeAspect="1"/>
          </p:cNvGraphicFramePr>
          <p:nvPr>
            <p:custDataLst>
              <p:tags r:id="rId2"/>
            </p:custDataLst>
          </p:nvPr>
        </p:nvGraphicFramePr>
        <p:xfrm>
          <a:off x="1430" y="1429"/>
          <a:ext cx="1428" cy="1428"/>
        </p:xfrm>
        <a:graphic>
          <a:graphicData uri="http://schemas.openxmlformats.org/presentationml/2006/ole">
            <mc:AlternateContent xmlns:mc="http://schemas.openxmlformats.org/markup-compatibility/2006">
              <mc:Choice xmlns:v="urn:schemas-microsoft-com:vml" Requires="v">
                <p:oleObj spid="_x0000_s19461" name="think-cell Slide" r:id="rId4" imgW="360" imgH="360" progId="TCLayout.ActiveDocument.1">
                  <p:embed/>
                </p:oleObj>
              </mc:Choice>
              <mc:Fallback>
                <p:oleObj name="think-cell Slide" r:id="rId4" imgW="360" imgH="360" progId="TCLayout.ActiveDocument.1">
                  <p:embed/>
                  <p:pic>
                    <p:nvPicPr>
                      <p:cNvPr id="9"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0" y="1429"/>
                        <a:ext cx="142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Freeform 109"/>
          <p:cNvSpPr>
            <a:spLocks/>
          </p:cNvSpPr>
          <p:nvPr/>
        </p:nvSpPr>
        <p:spPr bwMode="auto">
          <a:xfrm>
            <a:off x="2827497" y="2359804"/>
            <a:ext cx="3486150" cy="15713"/>
          </a:xfrm>
          <a:custGeom>
            <a:avLst/>
            <a:gdLst>
              <a:gd name="T0" fmla="*/ 21 w 2440"/>
              <a:gd name="T1" fmla="*/ 0 h 11"/>
              <a:gd name="T2" fmla="*/ 67 w 2440"/>
              <a:gd name="T3" fmla="*/ 0 h 11"/>
              <a:gd name="T4" fmla="*/ 113 w 2440"/>
              <a:gd name="T5" fmla="*/ 0 h 11"/>
              <a:gd name="T6" fmla="*/ 158 w 2440"/>
              <a:gd name="T7" fmla="*/ 0 h 11"/>
              <a:gd name="T8" fmla="*/ 204 w 2440"/>
              <a:gd name="T9" fmla="*/ 0 h 11"/>
              <a:gd name="T10" fmla="*/ 247 w 2440"/>
              <a:gd name="T11" fmla="*/ 0 h 11"/>
              <a:gd name="T12" fmla="*/ 293 w 2440"/>
              <a:gd name="T13" fmla="*/ 0 h 11"/>
              <a:gd name="T14" fmla="*/ 339 w 2440"/>
              <a:gd name="T15" fmla="*/ 0 h 11"/>
              <a:gd name="T16" fmla="*/ 384 w 2440"/>
              <a:gd name="T17" fmla="*/ 0 h 11"/>
              <a:gd name="T18" fmla="*/ 430 w 2440"/>
              <a:gd name="T19" fmla="*/ 0 h 11"/>
              <a:gd name="T20" fmla="*/ 473 w 2440"/>
              <a:gd name="T21" fmla="*/ 0 h 11"/>
              <a:gd name="T22" fmla="*/ 519 w 2440"/>
              <a:gd name="T23" fmla="*/ 0 h 11"/>
              <a:gd name="T24" fmla="*/ 565 w 2440"/>
              <a:gd name="T25" fmla="*/ 0 h 11"/>
              <a:gd name="T26" fmla="*/ 610 w 2440"/>
              <a:gd name="T27" fmla="*/ 0 h 11"/>
              <a:gd name="T28" fmla="*/ 654 w 2440"/>
              <a:gd name="T29" fmla="*/ 0 h 11"/>
              <a:gd name="T30" fmla="*/ 700 w 2440"/>
              <a:gd name="T31" fmla="*/ 0 h 11"/>
              <a:gd name="T32" fmla="*/ 745 w 2440"/>
              <a:gd name="T33" fmla="*/ 0 h 11"/>
              <a:gd name="T34" fmla="*/ 791 w 2440"/>
              <a:gd name="T35" fmla="*/ 0 h 11"/>
              <a:gd name="T36" fmla="*/ 836 w 2440"/>
              <a:gd name="T37" fmla="*/ 0 h 11"/>
              <a:gd name="T38" fmla="*/ 880 w 2440"/>
              <a:gd name="T39" fmla="*/ 0 h 11"/>
              <a:gd name="T40" fmla="*/ 926 w 2440"/>
              <a:gd name="T41" fmla="*/ 0 h 11"/>
              <a:gd name="T42" fmla="*/ 971 w 2440"/>
              <a:gd name="T43" fmla="*/ 0 h 11"/>
              <a:gd name="T44" fmla="*/ 1017 w 2440"/>
              <a:gd name="T45" fmla="*/ 0 h 11"/>
              <a:gd name="T46" fmla="*/ 1062 w 2440"/>
              <a:gd name="T47" fmla="*/ 0 h 11"/>
              <a:gd name="T48" fmla="*/ 1106 w 2440"/>
              <a:gd name="T49" fmla="*/ 0 h 11"/>
              <a:gd name="T50" fmla="*/ 1152 w 2440"/>
              <a:gd name="T51" fmla="*/ 0 h 11"/>
              <a:gd name="T52" fmla="*/ 1197 w 2440"/>
              <a:gd name="T53" fmla="*/ 0 h 11"/>
              <a:gd name="T54" fmla="*/ 1243 w 2440"/>
              <a:gd name="T55" fmla="*/ 0 h 11"/>
              <a:gd name="T56" fmla="*/ 1287 w 2440"/>
              <a:gd name="T57" fmla="*/ 0 h 11"/>
              <a:gd name="T58" fmla="*/ 1332 w 2440"/>
              <a:gd name="T59" fmla="*/ 0 h 11"/>
              <a:gd name="T60" fmla="*/ 1378 w 2440"/>
              <a:gd name="T61" fmla="*/ 0 h 11"/>
              <a:gd name="T62" fmla="*/ 1423 w 2440"/>
              <a:gd name="T63" fmla="*/ 0 h 11"/>
              <a:gd name="T64" fmla="*/ 1469 w 2440"/>
              <a:gd name="T65" fmla="*/ 0 h 11"/>
              <a:gd name="T66" fmla="*/ 1513 w 2440"/>
              <a:gd name="T67" fmla="*/ 0 h 11"/>
              <a:gd name="T68" fmla="*/ 1558 w 2440"/>
              <a:gd name="T69" fmla="*/ 0 h 11"/>
              <a:gd name="T70" fmla="*/ 1604 w 2440"/>
              <a:gd name="T71" fmla="*/ 0 h 11"/>
              <a:gd name="T72" fmla="*/ 1649 w 2440"/>
              <a:gd name="T73" fmla="*/ 0 h 11"/>
              <a:gd name="T74" fmla="*/ 1695 w 2440"/>
              <a:gd name="T75" fmla="*/ 0 h 11"/>
              <a:gd name="T76" fmla="*/ 1739 w 2440"/>
              <a:gd name="T77" fmla="*/ 0 h 11"/>
              <a:gd name="T78" fmla="*/ 1784 w 2440"/>
              <a:gd name="T79" fmla="*/ 0 h 11"/>
              <a:gd name="T80" fmla="*/ 1830 w 2440"/>
              <a:gd name="T81" fmla="*/ 0 h 11"/>
              <a:gd name="T82" fmla="*/ 1875 w 2440"/>
              <a:gd name="T83" fmla="*/ 0 h 11"/>
              <a:gd name="T84" fmla="*/ 1919 w 2440"/>
              <a:gd name="T85" fmla="*/ 0 h 11"/>
              <a:gd name="T86" fmla="*/ 1965 w 2440"/>
              <a:gd name="T87" fmla="*/ 0 h 11"/>
              <a:gd name="T88" fmla="*/ 2010 w 2440"/>
              <a:gd name="T89" fmla="*/ 0 h 11"/>
              <a:gd name="T90" fmla="*/ 2056 w 2440"/>
              <a:gd name="T91" fmla="*/ 0 h 11"/>
              <a:gd name="T92" fmla="*/ 2101 w 2440"/>
              <a:gd name="T93" fmla="*/ 0 h 11"/>
              <a:gd name="T94" fmla="*/ 2145 w 2440"/>
              <a:gd name="T95" fmla="*/ 0 h 11"/>
              <a:gd name="T96" fmla="*/ 2191 w 2440"/>
              <a:gd name="T97" fmla="*/ 0 h 11"/>
              <a:gd name="T98" fmla="*/ 2236 w 2440"/>
              <a:gd name="T99" fmla="*/ 0 h 11"/>
              <a:gd name="T100" fmla="*/ 2282 w 2440"/>
              <a:gd name="T101" fmla="*/ 0 h 11"/>
              <a:gd name="T102" fmla="*/ 2328 w 2440"/>
              <a:gd name="T103" fmla="*/ 0 h 11"/>
              <a:gd name="T104" fmla="*/ 2371 w 2440"/>
              <a:gd name="T105" fmla="*/ 0 h 11"/>
              <a:gd name="T106" fmla="*/ 2417 w 2440"/>
              <a:gd name="T107" fmla="*/ 0 h 1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440" h="11">
                <a:moveTo>
                  <a:pt x="0" y="11"/>
                </a:moveTo>
                <a:lnTo>
                  <a:pt x="21" y="0"/>
                </a:lnTo>
                <a:lnTo>
                  <a:pt x="44" y="11"/>
                </a:lnTo>
                <a:lnTo>
                  <a:pt x="67" y="0"/>
                </a:lnTo>
                <a:lnTo>
                  <a:pt x="90" y="11"/>
                </a:lnTo>
                <a:lnTo>
                  <a:pt x="113" y="0"/>
                </a:lnTo>
                <a:lnTo>
                  <a:pt x="135" y="11"/>
                </a:lnTo>
                <a:lnTo>
                  <a:pt x="158" y="0"/>
                </a:lnTo>
                <a:lnTo>
                  <a:pt x="181" y="11"/>
                </a:lnTo>
                <a:lnTo>
                  <a:pt x="204" y="0"/>
                </a:lnTo>
                <a:lnTo>
                  <a:pt x="225" y="11"/>
                </a:lnTo>
                <a:lnTo>
                  <a:pt x="247" y="0"/>
                </a:lnTo>
                <a:lnTo>
                  <a:pt x="270" y="11"/>
                </a:lnTo>
                <a:lnTo>
                  <a:pt x="293" y="0"/>
                </a:lnTo>
                <a:lnTo>
                  <a:pt x="316" y="11"/>
                </a:lnTo>
                <a:lnTo>
                  <a:pt x="339" y="0"/>
                </a:lnTo>
                <a:lnTo>
                  <a:pt x="361" y="11"/>
                </a:lnTo>
                <a:lnTo>
                  <a:pt x="384" y="0"/>
                </a:lnTo>
                <a:lnTo>
                  <a:pt x="407" y="11"/>
                </a:lnTo>
                <a:lnTo>
                  <a:pt x="430" y="0"/>
                </a:lnTo>
                <a:lnTo>
                  <a:pt x="451" y="11"/>
                </a:lnTo>
                <a:lnTo>
                  <a:pt x="473" y="0"/>
                </a:lnTo>
                <a:lnTo>
                  <a:pt x="496" y="11"/>
                </a:lnTo>
                <a:lnTo>
                  <a:pt x="519" y="0"/>
                </a:lnTo>
                <a:lnTo>
                  <a:pt x="542" y="11"/>
                </a:lnTo>
                <a:lnTo>
                  <a:pt x="565" y="0"/>
                </a:lnTo>
                <a:lnTo>
                  <a:pt x="587" y="11"/>
                </a:lnTo>
                <a:lnTo>
                  <a:pt x="610" y="0"/>
                </a:lnTo>
                <a:lnTo>
                  <a:pt x="633" y="11"/>
                </a:lnTo>
                <a:lnTo>
                  <a:pt x="654" y="0"/>
                </a:lnTo>
                <a:lnTo>
                  <a:pt x="677" y="11"/>
                </a:lnTo>
                <a:lnTo>
                  <a:pt x="700" y="0"/>
                </a:lnTo>
                <a:lnTo>
                  <a:pt x="722" y="11"/>
                </a:lnTo>
                <a:lnTo>
                  <a:pt x="745" y="0"/>
                </a:lnTo>
                <a:lnTo>
                  <a:pt x="768" y="11"/>
                </a:lnTo>
                <a:lnTo>
                  <a:pt x="791" y="0"/>
                </a:lnTo>
                <a:lnTo>
                  <a:pt x="814" y="11"/>
                </a:lnTo>
                <a:lnTo>
                  <a:pt x="836" y="0"/>
                </a:lnTo>
                <a:lnTo>
                  <a:pt x="857" y="11"/>
                </a:lnTo>
                <a:lnTo>
                  <a:pt x="880" y="0"/>
                </a:lnTo>
                <a:lnTo>
                  <a:pt x="903" y="11"/>
                </a:lnTo>
                <a:lnTo>
                  <a:pt x="926" y="0"/>
                </a:lnTo>
                <a:lnTo>
                  <a:pt x="948" y="11"/>
                </a:lnTo>
                <a:lnTo>
                  <a:pt x="971" y="0"/>
                </a:lnTo>
                <a:lnTo>
                  <a:pt x="994" y="11"/>
                </a:lnTo>
                <a:lnTo>
                  <a:pt x="1017" y="0"/>
                </a:lnTo>
                <a:lnTo>
                  <a:pt x="1040" y="11"/>
                </a:lnTo>
                <a:lnTo>
                  <a:pt x="1062" y="0"/>
                </a:lnTo>
                <a:lnTo>
                  <a:pt x="1083" y="11"/>
                </a:lnTo>
                <a:lnTo>
                  <a:pt x="1106" y="0"/>
                </a:lnTo>
                <a:lnTo>
                  <a:pt x="1129" y="11"/>
                </a:lnTo>
                <a:lnTo>
                  <a:pt x="1152" y="0"/>
                </a:lnTo>
                <a:lnTo>
                  <a:pt x="1174" y="11"/>
                </a:lnTo>
                <a:lnTo>
                  <a:pt x="1197" y="0"/>
                </a:lnTo>
                <a:lnTo>
                  <a:pt x="1220" y="11"/>
                </a:lnTo>
                <a:lnTo>
                  <a:pt x="1243" y="0"/>
                </a:lnTo>
                <a:lnTo>
                  <a:pt x="1266" y="11"/>
                </a:lnTo>
                <a:lnTo>
                  <a:pt x="1287" y="0"/>
                </a:lnTo>
                <a:lnTo>
                  <a:pt x="1309" y="11"/>
                </a:lnTo>
                <a:lnTo>
                  <a:pt x="1332" y="0"/>
                </a:lnTo>
                <a:lnTo>
                  <a:pt x="1355" y="11"/>
                </a:lnTo>
                <a:lnTo>
                  <a:pt x="1378" y="0"/>
                </a:lnTo>
                <a:lnTo>
                  <a:pt x="1400" y="11"/>
                </a:lnTo>
                <a:lnTo>
                  <a:pt x="1423" y="0"/>
                </a:lnTo>
                <a:lnTo>
                  <a:pt x="1446" y="11"/>
                </a:lnTo>
                <a:lnTo>
                  <a:pt x="1469" y="0"/>
                </a:lnTo>
                <a:lnTo>
                  <a:pt x="1492" y="11"/>
                </a:lnTo>
                <a:lnTo>
                  <a:pt x="1513" y="0"/>
                </a:lnTo>
                <a:lnTo>
                  <a:pt x="1535" y="11"/>
                </a:lnTo>
                <a:lnTo>
                  <a:pt x="1558" y="0"/>
                </a:lnTo>
                <a:lnTo>
                  <a:pt x="1581" y="11"/>
                </a:lnTo>
                <a:lnTo>
                  <a:pt x="1604" y="0"/>
                </a:lnTo>
                <a:lnTo>
                  <a:pt x="1627" y="11"/>
                </a:lnTo>
                <a:lnTo>
                  <a:pt x="1649" y="0"/>
                </a:lnTo>
                <a:lnTo>
                  <a:pt x="1672" y="11"/>
                </a:lnTo>
                <a:lnTo>
                  <a:pt x="1695" y="0"/>
                </a:lnTo>
                <a:lnTo>
                  <a:pt x="1716" y="11"/>
                </a:lnTo>
                <a:lnTo>
                  <a:pt x="1739" y="0"/>
                </a:lnTo>
                <a:lnTo>
                  <a:pt x="1761" y="11"/>
                </a:lnTo>
                <a:lnTo>
                  <a:pt x="1784" y="0"/>
                </a:lnTo>
                <a:lnTo>
                  <a:pt x="1807" y="11"/>
                </a:lnTo>
                <a:lnTo>
                  <a:pt x="1830" y="0"/>
                </a:lnTo>
                <a:lnTo>
                  <a:pt x="1853" y="11"/>
                </a:lnTo>
                <a:lnTo>
                  <a:pt x="1875" y="0"/>
                </a:lnTo>
                <a:lnTo>
                  <a:pt x="1898" y="11"/>
                </a:lnTo>
                <a:lnTo>
                  <a:pt x="1919" y="0"/>
                </a:lnTo>
                <a:lnTo>
                  <a:pt x="1942" y="11"/>
                </a:lnTo>
                <a:lnTo>
                  <a:pt x="1965" y="0"/>
                </a:lnTo>
                <a:lnTo>
                  <a:pt x="1987" y="11"/>
                </a:lnTo>
                <a:lnTo>
                  <a:pt x="2010" y="0"/>
                </a:lnTo>
                <a:lnTo>
                  <a:pt x="2033" y="11"/>
                </a:lnTo>
                <a:lnTo>
                  <a:pt x="2056" y="0"/>
                </a:lnTo>
                <a:lnTo>
                  <a:pt x="2079" y="11"/>
                </a:lnTo>
                <a:lnTo>
                  <a:pt x="2101" y="0"/>
                </a:lnTo>
                <a:lnTo>
                  <a:pt x="2124" y="11"/>
                </a:lnTo>
                <a:lnTo>
                  <a:pt x="2145" y="0"/>
                </a:lnTo>
                <a:lnTo>
                  <a:pt x="2168" y="11"/>
                </a:lnTo>
                <a:lnTo>
                  <a:pt x="2191" y="0"/>
                </a:lnTo>
                <a:lnTo>
                  <a:pt x="2214" y="11"/>
                </a:lnTo>
                <a:lnTo>
                  <a:pt x="2236" y="0"/>
                </a:lnTo>
                <a:lnTo>
                  <a:pt x="2259" y="11"/>
                </a:lnTo>
                <a:lnTo>
                  <a:pt x="2282" y="0"/>
                </a:lnTo>
                <a:lnTo>
                  <a:pt x="2305" y="11"/>
                </a:lnTo>
                <a:lnTo>
                  <a:pt x="2328" y="0"/>
                </a:lnTo>
                <a:lnTo>
                  <a:pt x="2348" y="11"/>
                </a:lnTo>
                <a:lnTo>
                  <a:pt x="2371" y="0"/>
                </a:lnTo>
                <a:lnTo>
                  <a:pt x="2394" y="11"/>
                </a:lnTo>
                <a:lnTo>
                  <a:pt x="2417" y="0"/>
                </a:lnTo>
                <a:lnTo>
                  <a:pt x="2440" y="11"/>
                </a:lnTo>
              </a:path>
            </a:pathLst>
          </a:custGeom>
          <a:noFill/>
          <a:ln w="20638" cap="flat">
            <a:solidFill>
              <a:srgbClr val="213A8F"/>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FR" sz="1620"/>
          </a:p>
        </p:txBody>
      </p:sp>
      <p:sp>
        <p:nvSpPr>
          <p:cNvPr id="14" name="Rectangle 213"/>
          <p:cNvSpPr>
            <a:spLocks noChangeArrowheads="1"/>
          </p:cNvSpPr>
          <p:nvPr/>
        </p:nvSpPr>
        <p:spPr bwMode="auto">
          <a:xfrm>
            <a:off x="6583680" y="231409"/>
            <a:ext cx="176330" cy="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fontAlgn="base">
              <a:spcBef>
                <a:spcPct val="0"/>
              </a:spcBef>
              <a:spcAft>
                <a:spcPct val="0"/>
              </a:spcAft>
              <a:defRPr sz="2000">
                <a:solidFill>
                  <a:schemeClr val="tx1"/>
                </a:solidFill>
                <a:latin typeface="Arial" panose="020B0604020202020204" pitchFamily="34" charset="0"/>
              </a:defRPr>
            </a:lvl6pPr>
            <a:lvl7pPr marL="2971800" indent="-228600" fontAlgn="base">
              <a:spcBef>
                <a:spcPct val="0"/>
              </a:spcBef>
              <a:spcAft>
                <a:spcPct val="0"/>
              </a:spcAft>
              <a:defRPr sz="2000">
                <a:solidFill>
                  <a:schemeClr val="tx1"/>
                </a:solidFill>
                <a:latin typeface="Arial" panose="020B0604020202020204" pitchFamily="34" charset="0"/>
              </a:defRPr>
            </a:lvl7pPr>
            <a:lvl8pPr marL="3429000" indent="-228600" fontAlgn="base">
              <a:spcBef>
                <a:spcPct val="0"/>
              </a:spcBef>
              <a:spcAft>
                <a:spcPct val="0"/>
              </a:spcAft>
              <a:defRPr sz="2000">
                <a:solidFill>
                  <a:schemeClr val="tx1"/>
                </a:solidFill>
                <a:latin typeface="Arial" panose="020B0604020202020204" pitchFamily="34" charset="0"/>
              </a:defRPr>
            </a:lvl8pPr>
            <a:lvl9pPr marL="3886200" indent="-228600" fontAlgn="base">
              <a:spcBef>
                <a:spcPct val="0"/>
              </a:spcBef>
              <a:spcAft>
                <a:spcPct val="0"/>
              </a:spcAft>
              <a:defRPr sz="2000">
                <a:solidFill>
                  <a:schemeClr val="tx1"/>
                </a:solidFill>
                <a:latin typeface="Arial" panose="020B0604020202020204" pitchFamily="34" charset="0"/>
              </a:defRPr>
            </a:lvl9pPr>
          </a:lstStyle>
          <a:p>
            <a:pPr defTabSz="822777" eaLnBrk="1" hangingPunct="1"/>
            <a:r>
              <a:rPr lang="fr-FR" altLang="fr-FR" sz="630">
                <a:solidFill>
                  <a:srgbClr val="7C7B7B"/>
                </a:solidFill>
                <a:cs typeface="Arial" panose="020B0604020202020204" pitchFamily="34" charset="0"/>
              </a:rPr>
              <a:t>P.</a:t>
            </a:r>
            <a:fld id="{FFB04BB5-B8E1-44FF-B028-435F093C1C22}" type="slidenum">
              <a:rPr lang="fr-FR" altLang="fr-FR" sz="630">
                <a:solidFill>
                  <a:srgbClr val="7C7B7B"/>
                </a:solidFill>
                <a:cs typeface="Arial" panose="020B0604020202020204" pitchFamily="34" charset="0"/>
              </a:rPr>
              <a:pPr defTabSz="822777" eaLnBrk="1" hangingPunct="1"/>
              <a:t>‹N°›</a:t>
            </a:fld>
            <a:endParaRPr lang="fr-FR" altLang="fr-FR" sz="1620">
              <a:cs typeface="Arial" panose="020B0604020202020204" pitchFamily="34" charset="0"/>
            </a:endParaRPr>
          </a:p>
        </p:txBody>
      </p:sp>
      <p:sp>
        <p:nvSpPr>
          <p:cNvPr id="15" name="Freeform 214"/>
          <p:cNvSpPr>
            <a:spLocks/>
          </p:cNvSpPr>
          <p:nvPr/>
        </p:nvSpPr>
        <p:spPr bwMode="auto">
          <a:xfrm>
            <a:off x="8399622" y="212840"/>
            <a:ext cx="38576" cy="99992"/>
          </a:xfrm>
          <a:custGeom>
            <a:avLst/>
            <a:gdLst>
              <a:gd name="T0" fmla="*/ 27 w 27"/>
              <a:gd name="T1" fmla="*/ 0 h 70"/>
              <a:gd name="T2" fmla="*/ 0 w 27"/>
              <a:gd name="T3" fmla="*/ 15 h 70"/>
              <a:gd name="T4" fmla="*/ 0 w 27"/>
              <a:gd name="T5" fmla="*/ 70 h 70"/>
              <a:gd name="T6" fmla="*/ 27 w 27"/>
              <a:gd name="T7" fmla="*/ 55 h 70"/>
              <a:gd name="T8" fmla="*/ 27 w 27"/>
              <a:gd name="T9" fmla="*/ 41 h 70"/>
              <a:gd name="T10" fmla="*/ 12 w 27"/>
              <a:gd name="T11" fmla="*/ 49 h 70"/>
              <a:gd name="T12" fmla="*/ 12 w 27"/>
              <a:gd name="T13" fmla="*/ 40 h 70"/>
              <a:gd name="T14" fmla="*/ 27 w 27"/>
              <a:gd name="T15" fmla="*/ 32 h 70"/>
              <a:gd name="T16" fmla="*/ 27 w 27"/>
              <a:gd name="T17" fmla="*/ 22 h 70"/>
              <a:gd name="T18" fmla="*/ 12 w 27"/>
              <a:gd name="T19" fmla="*/ 30 h 70"/>
              <a:gd name="T20" fmla="*/ 12 w 27"/>
              <a:gd name="T21" fmla="*/ 20 h 70"/>
              <a:gd name="T22" fmla="*/ 27 w 27"/>
              <a:gd name="T23" fmla="*/ 13 h 70"/>
              <a:gd name="T24" fmla="*/ 27 w 27"/>
              <a:gd name="T25" fmla="*/ 0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 h="70">
                <a:moveTo>
                  <a:pt x="27" y="0"/>
                </a:moveTo>
                <a:lnTo>
                  <a:pt x="0" y="15"/>
                </a:lnTo>
                <a:lnTo>
                  <a:pt x="0" y="70"/>
                </a:lnTo>
                <a:lnTo>
                  <a:pt x="27" y="55"/>
                </a:lnTo>
                <a:lnTo>
                  <a:pt x="27" y="41"/>
                </a:lnTo>
                <a:lnTo>
                  <a:pt x="12" y="49"/>
                </a:lnTo>
                <a:lnTo>
                  <a:pt x="12" y="40"/>
                </a:lnTo>
                <a:lnTo>
                  <a:pt x="27" y="32"/>
                </a:lnTo>
                <a:lnTo>
                  <a:pt x="27" y="22"/>
                </a:lnTo>
                <a:lnTo>
                  <a:pt x="12" y="30"/>
                </a:lnTo>
                <a:lnTo>
                  <a:pt x="12" y="20"/>
                </a:lnTo>
                <a:lnTo>
                  <a:pt x="27" y="13"/>
                </a:lnTo>
                <a:lnTo>
                  <a:pt x="2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6" name="Freeform 215"/>
          <p:cNvSpPr>
            <a:spLocks/>
          </p:cNvSpPr>
          <p:nvPr/>
        </p:nvSpPr>
        <p:spPr bwMode="auto">
          <a:xfrm>
            <a:off x="8399622" y="212840"/>
            <a:ext cx="38576" cy="99992"/>
          </a:xfrm>
          <a:custGeom>
            <a:avLst/>
            <a:gdLst>
              <a:gd name="T0" fmla="*/ 27 w 27"/>
              <a:gd name="T1" fmla="*/ 0 h 70"/>
              <a:gd name="T2" fmla="*/ 0 w 27"/>
              <a:gd name="T3" fmla="*/ 15 h 70"/>
              <a:gd name="T4" fmla="*/ 0 w 27"/>
              <a:gd name="T5" fmla="*/ 70 h 70"/>
              <a:gd name="T6" fmla="*/ 27 w 27"/>
              <a:gd name="T7" fmla="*/ 55 h 70"/>
              <a:gd name="T8" fmla="*/ 27 w 27"/>
              <a:gd name="T9" fmla="*/ 41 h 70"/>
              <a:gd name="T10" fmla="*/ 12 w 27"/>
              <a:gd name="T11" fmla="*/ 49 h 70"/>
              <a:gd name="T12" fmla="*/ 12 w 27"/>
              <a:gd name="T13" fmla="*/ 40 h 70"/>
              <a:gd name="T14" fmla="*/ 27 w 27"/>
              <a:gd name="T15" fmla="*/ 32 h 70"/>
              <a:gd name="T16" fmla="*/ 27 w 27"/>
              <a:gd name="T17" fmla="*/ 22 h 70"/>
              <a:gd name="T18" fmla="*/ 12 w 27"/>
              <a:gd name="T19" fmla="*/ 30 h 70"/>
              <a:gd name="T20" fmla="*/ 12 w 27"/>
              <a:gd name="T21" fmla="*/ 20 h 70"/>
              <a:gd name="T22" fmla="*/ 27 w 27"/>
              <a:gd name="T23" fmla="*/ 13 h 7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 h="70">
                <a:moveTo>
                  <a:pt x="27" y="0"/>
                </a:moveTo>
                <a:lnTo>
                  <a:pt x="0" y="15"/>
                </a:lnTo>
                <a:lnTo>
                  <a:pt x="0" y="70"/>
                </a:lnTo>
                <a:lnTo>
                  <a:pt x="27" y="55"/>
                </a:lnTo>
                <a:lnTo>
                  <a:pt x="27" y="41"/>
                </a:lnTo>
                <a:lnTo>
                  <a:pt x="12" y="49"/>
                </a:lnTo>
                <a:lnTo>
                  <a:pt x="12" y="40"/>
                </a:lnTo>
                <a:lnTo>
                  <a:pt x="27" y="32"/>
                </a:lnTo>
                <a:lnTo>
                  <a:pt x="27" y="22"/>
                </a:lnTo>
                <a:lnTo>
                  <a:pt x="12" y="30"/>
                </a:lnTo>
                <a:lnTo>
                  <a:pt x="12" y="20"/>
                </a:lnTo>
                <a:lnTo>
                  <a:pt x="27" y="1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7" name="Freeform 216"/>
          <p:cNvSpPr>
            <a:spLocks/>
          </p:cNvSpPr>
          <p:nvPr/>
        </p:nvSpPr>
        <p:spPr bwMode="auto">
          <a:xfrm>
            <a:off x="8356759" y="237123"/>
            <a:ext cx="38576" cy="97135"/>
          </a:xfrm>
          <a:custGeom>
            <a:avLst/>
            <a:gdLst>
              <a:gd name="T0" fmla="*/ 27 w 27"/>
              <a:gd name="T1" fmla="*/ 0 h 68"/>
              <a:gd name="T2" fmla="*/ 0 w 27"/>
              <a:gd name="T3" fmla="*/ 15 h 68"/>
              <a:gd name="T4" fmla="*/ 0 w 27"/>
              <a:gd name="T5" fmla="*/ 68 h 68"/>
              <a:gd name="T6" fmla="*/ 11 w 27"/>
              <a:gd name="T7" fmla="*/ 62 h 68"/>
              <a:gd name="T8" fmla="*/ 11 w 27"/>
              <a:gd name="T9" fmla="*/ 40 h 68"/>
              <a:gd name="T10" fmla="*/ 27 w 27"/>
              <a:gd name="T11" fmla="*/ 30 h 68"/>
              <a:gd name="T12" fmla="*/ 27 w 27"/>
              <a:gd name="T13" fmla="*/ 23 h 68"/>
              <a:gd name="T14" fmla="*/ 11 w 27"/>
              <a:gd name="T15" fmla="*/ 30 h 68"/>
              <a:gd name="T16" fmla="*/ 11 w 27"/>
              <a:gd name="T17" fmla="*/ 21 h 68"/>
              <a:gd name="T18" fmla="*/ 27 w 27"/>
              <a:gd name="T19" fmla="*/ 13 h 68"/>
              <a:gd name="T20" fmla="*/ 27 w 27"/>
              <a:gd name="T21" fmla="*/ 0 h 6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7" h="68">
                <a:moveTo>
                  <a:pt x="27" y="0"/>
                </a:moveTo>
                <a:lnTo>
                  <a:pt x="0" y="15"/>
                </a:lnTo>
                <a:lnTo>
                  <a:pt x="0" y="68"/>
                </a:lnTo>
                <a:lnTo>
                  <a:pt x="11" y="62"/>
                </a:lnTo>
                <a:lnTo>
                  <a:pt x="11" y="40"/>
                </a:lnTo>
                <a:lnTo>
                  <a:pt x="27" y="30"/>
                </a:lnTo>
                <a:lnTo>
                  <a:pt x="27" y="23"/>
                </a:lnTo>
                <a:lnTo>
                  <a:pt x="11" y="30"/>
                </a:lnTo>
                <a:lnTo>
                  <a:pt x="11" y="21"/>
                </a:lnTo>
                <a:lnTo>
                  <a:pt x="27" y="13"/>
                </a:lnTo>
                <a:lnTo>
                  <a:pt x="2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8" name="Freeform 217"/>
          <p:cNvSpPr>
            <a:spLocks/>
          </p:cNvSpPr>
          <p:nvPr/>
        </p:nvSpPr>
        <p:spPr bwMode="auto">
          <a:xfrm>
            <a:off x="8356759" y="237123"/>
            <a:ext cx="38576" cy="97135"/>
          </a:xfrm>
          <a:custGeom>
            <a:avLst/>
            <a:gdLst>
              <a:gd name="T0" fmla="*/ 27 w 27"/>
              <a:gd name="T1" fmla="*/ 0 h 68"/>
              <a:gd name="T2" fmla="*/ 0 w 27"/>
              <a:gd name="T3" fmla="*/ 15 h 68"/>
              <a:gd name="T4" fmla="*/ 0 w 27"/>
              <a:gd name="T5" fmla="*/ 68 h 68"/>
              <a:gd name="T6" fmla="*/ 11 w 27"/>
              <a:gd name="T7" fmla="*/ 62 h 68"/>
              <a:gd name="T8" fmla="*/ 11 w 27"/>
              <a:gd name="T9" fmla="*/ 40 h 68"/>
              <a:gd name="T10" fmla="*/ 27 w 27"/>
              <a:gd name="T11" fmla="*/ 30 h 68"/>
              <a:gd name="T12" fmla="*/ 27 w 27"/>
              <a:gd name="T13" fmla="*/ 23 h 68"/>
              <a:gd name="T14" fmla="*/ 11 w 27"/>
              <a:gd name="T15" fmla="*/ 30 h 68"/>
              <a:gd name="T16" fmla="*/ 11 w 27"/>
              <a:gd name="T17" fmla="*/ 21 h 68"/>
              <a:gd name="T18" fmla="*/ 27 w 27"/>
              <a:gd name="T19" fmla="*/ 13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 h="68">
                <a:moveTo>
                  <a:pt x="27" y="0"/>
                </a:moveTo>
                <a:lnTo>
                  <a:pt x="0" y="15"/>
                </a:lnTo>
                <a:lnTo>
                  <a:pt x="0" y="68"/>
                </a:lnTo>
                <a:lnTo>
                  <a:pt x="11" y="62"/>
                </a:lnTo>
                <a:lnTo>
                  <a:pt x="11" y="40"/>
                </a:lnTo>
                <a:lnTo>
                  <a:pt x="27" y="30"/>
                </a:lnTo>
                <a:lnTo>
                  <a:pt x="27" y="23"/>
                </a:lnTo>
                <a:lnTo>
                  <a:pt x="11" y="30"/>
                </a:lnTo>
                <a:lnTo>
                  <a:pt x="11" y="21"/>
                </a:lnTo>
                <a:lnTo>
                  <a:pt x="27" y="1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9" name="Freeform 218"/>
          <p:cNvSpPr>
            <a:spLocks/>
          </p:cNvSpPr>
          <p:nvPr/>
        </p:nvSpPr>
        <p:spPr bwMode="auto">
          <a:xfrm>
            <a:off x="8305324" y="261408"/>
            <a:ext cx="45720" cy="87135"/>
          </a:xfrm>
          <a:custGeom>
            <a:avLst/>
            <a:gdLst>
              <a:gd name="T0" fmla="*/ 16 w 17"/>
              <a:gd name="T1" fmla="*/ 0 h 32"/>
              <a:gd name="T2" fmla="*/ 8 w 17"/>
              <a:gd name="T3" fmla="*/ 4 h 32"/>
              <a:gd name="T4" fmla="*/ 3 w 17"/>
              <a:gd name="T5" fmla="*/ 9 h 32"/>
              <a:gd name="T6" fmla="*/ 1 w 17"/>
              <a:gd name="T7" fmla="*/ 15 h 32"/>
              <a:gd name="T8" fmla="*/ 1 w 17"/>
              <a:gd name="T9" fmla="*/ 23 h 32"/>
              <a:gd name="T10" fmla="*/ 4 w 17"/>
              <a:gd name="T11" fmla="*/ 30 h 32"/>
              <a:gd name="T12" fmla="*/ 8 w 17"/>
              <a:gd name="T13" fmla="*/ 32 h 32"/>
              <a:gd name="T14" fmla="*/ 13 w 17"/>
              <a:gd name="T15" fmla="*/ 31 h 32"/>
              <a:gd name="T16" fmla="*/ 17 w 17"/>
              <a:gd name="T17" fmla="*/ 28 h 32"/>
              <a:gd name="T18" fmla="*/ 17 w 17"/>
              <a:gd name="T19" fmla="*/ 21 h 32"/>
              <a:gd name="T20" fmla="*/ 12 w 17"/>
              <a:gd name="T21" fmla="*/ 24 h 32"/>
              <a:gd name="T22" fmla="*/ 9 w 17"/>
              <a:gd name="T23" fmla="*/ 25 h 32"/>
              <a:gd name="T24" fmla="*/ 7 w 17"/>
              <a:gd name="T25" fmla="*/ 24 h 32"/>
              <a:gd name="T26" fmla="*/ 6 w 17"/>
              <a:gd name="T27" fmla="*/ 18 h 32"/>
              <a:gd name="T28" fmla="*/ 7 w 17"/>
              <a:gd name="T29" fmla="*/ 13 h 32"/>
              <a:gd name="T30" fmla="*/ 11 w 17"/>
              <a:gd name="T31" fmla="*/ 10 h 32"/>
              <a:gd name="T32" fmla="*/ 14 w 17"/>
              <a:gd name="T33" fmla="*/ 8 h 32"/>
              <a:gd name="T34" fmla="*/ 16 w 17"/>
              <a:gd name="T35" fmla="*/ 7 h 3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32">
                <a:moveTo>
                  <a:pt x="16" y="0"/>
                </a:moveTo>
                <a:cubicBezTo>
                  <a:pt x="16" y="0"/>
                  <a:pt x="9" y="4"/>
                  <a:pt x="8" y="4"/>
                </a:cubicBezTo>
                <a:cubicBezTo>
                  <a:pt x="7" y="5"/>
                  <a:pt x="5" y="7"/>
                  <a:pt x="3" y="9"/>
                </a:cubicBezTo>
                <a:cubicBezTo>
                  <a:pt x="1" y="11"/>
                  <a:pt x="1" y="13"/>
                  <a:pt x="1" y="15"/>
                </a:cubicBezTo>
                <a:cubicBezTo>
                  <a:pt x="0" y="18"/>
                  <a:pt x="1" y="20"/>
                  <a:pt x="1" y="23"/>
                </a:cubicBezTo>
                <a:cubicBezTo>
                  <a:pt x="2" y="26"/>
                  <a:pt x="3" y="29"/>
                  <a:pt x="4" y="30"/>
                </a:cubicBezTo>
                <a:cubicBezTo>
                  <a:pt x="6" y="31"/>
                  <a:pt x="7" y="32"/>
                  <a:pt x="8" y="32"/>
                </a:cubicBezTo>
                <a:cubicBezTo>
                  <a:pt x="9" y="32"/>
                  <a:pt x="13" y="31"/>
                  <a:pt x="13" y="31"/>
                </a:cubicBezTo>
                <a:cubicBezTo>
                  <a:pt x="17" y="28"/>
                  <a:pt x="17" y="28"/>
                  <a:pt x="17" y="28"/>
                </a:cubicBezTo>
                <a:cubicBezTo>
                  <a:pt x="17" y="21"/>
                  <a:pt x="17" y="21"/>
                  <a:pt x="17" y="21"/>
                </a:cubicBezTo>
                <a:cubicBezTo>
                  <a:pt x="17" y="21"/>
                  <a:pt x="13" y="24"/>
                  <a:pt x="12" y="24"/>
                </a:cubicBezTo>
                <a:cubicBezTo>
                  <a:pt x="11" y="25"/>
                  <a:pt x="10" y="25"/>
                  <a:pt x="9" y="25"/>
                </a:cubicBezTo>
                <a:cubicBezTo>
                  <a:pt x="8" y="25"/>
                  <a:pt x="8" y="25"/>
                  <a:pt x="7" y="24"/>
                </a:cubicBezTo>
                <a:cubicBezTo>
                  <a:pt x="7" y="23"/>
                  <a:pt x="6" y="20"/>
                  <a:pt x="6" y="18"/>
                </a:cubicBezTo>
                <a:cubicBezTo>
                  <a:pt x="6" y="16"/>
                  <a:pt x="7" y="15"/>
                  <a:pt x="7" y="13"/>
                </a:cubicBezTo>
                <a:cubicBezTo>
                  <a:pt x="8" y="11"/>
                  <a:pt x="10" y="10"/>
                  <a:pt x="11" y="10"/>
                </a:cubicBezTo>
                <a:cubicBezTo>
                  <a:pt x="12" y="9"/>
                  <a:pt x="14" y="8"/>
                  <a:pt x="14" y="8"/>
                </a:cubicBezTo>
                <a:cubicBezTo>
                  <a:pt x="16" y="7"/>
                  <a:pt x="16" y="7"/>
                  <a:pt x="16" y="7"/>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0" name="Freeform 219"/>
          <p:cNvSpPr>
            <a:spLocks/>
          </p:cNvSpPr>
          <p:nvPr/>
        </p:nvSpPr>
        <p:spPr bwMode="auto">
          <a:xfrm>
            <a:off x="8465344" y="261408"/>
            <a:ext cx="45720" cy="87135"/>
          </a:xfrm>
          <a:custGeom>
            <a:avLst/>
            <a:gdLst>
              <a:gd name="T0" fmla="*/ 16 w 17"/>
              <a:gd name="T1" fmla="*/ 0 h 32"/>
              <a:gd name="T2" fmla="*/ 8 w 17"/>
              <a:gd name="T3" fmla="*/ 4 h 32"/>
              <a:gd name="T4" fmla="*/ 3 w 17"/>
              <a:gd name="T5" fmla="*/ 9 h 32"/>
              <a:gd name="T6" fmla="*/ 0 w 17"/>
              <a:gd name="T7" fmla="*/ 15 h 32"/>
              <a:gd name="T8" fmla="*/ 1 w 17"/>
              <a:gd name="T9" fmla="*/ 23 h 32"/>
              <a:gd name="T10" fmla="*/ 4 w 17"/>
              <a:gd name="T11" fmla="*/ 30 h 32"/>
              <a:gd name="T12" fmla="*/ 7 w 17"/>
              <a:gd name="T13" fmla="*/ 32 h 32"/>
              <a:gd name="T14" fmla="*/ 12 w 17"/>
              <a:gd name="T15" fmla="*/ 31 h 32"/>
              <a:gd name="T16" fmla="*/ 17 w 17"/>
              <a:gd name="T17" fmla="*/ 28 h 32"/>
              <a:gd name="T18" fmla="*/ 17 w 17"/>
              <a:gd name="T19" fmla="*/ 22 h 32"/>
              <a:gd name="T20" fmla="*/ 12 w 17"/>
              <a:gd name="T21" fmla="*/ 24 h 32"/>
              <a:gd name="T22" fmla="*/ 9 w 17"/>
              <a:gd name="T23" fmla="*/ 25 h 32"/>
              <a:gd name="T24" fmla="*/ 7 w 17"/>
              <a:gd name="T25" fmla="*/ 24 h 32"/>
              <a:gd name="T26" fmla="*/ 6 w 17"/>
              <a:gd name="T27" fmla="*/ 18 h 32"/>
              <a:gd name="T28" fmla="*/ 7 w 17"/>
              <a:gd name="T29" fmla="*/ 13 h 32"/>
              <a:gd name="T30" fmla="*/ 10 w 17"/>
              <a:gd name="T31" fmla="*/ 10 h 32"/>
              <a:gd name="T32" fmla="*/ 14 w 17"/>
              <a:gd name="T33" fmla="*/ 8 h 32"/>
              <a:gd name="T34" fmla="*/ 16 w 17"/>
              <a:gd name="T35" fmla="*/ 7 h 3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32">
                <a:moveTo>
                  <a:pt x="16" y="0"/>
                </a:moveTo>
                <a:cubicBezTo>
                  <a:pt x="16" y="0"/>
                  <a:pt x="9" y="4"/>
                  <a:pt x="8" y="4"/>
                </a:cubicBezTo>
                <a:cubicBezTo>
                  <a:pt x="7" y="5"/>
                  <a:pt x="4" y="7"/>
                  <a:pt x="3" y="9"/>
                </a:cubicBezTo>
                <a:cubicBezTo>
                  <a:pt x="1" y="11"/>
                  <a:pt x="1" y="13"/>
                  <a:pt x="0" y="15"/>
                </a:cubicBezTo>
                <a:cubicBezTo>
                  <a:pt x="0" y="18"/>
                  <a:pt x="0" y="20"/>
                  <a:pt x="1" y="23"/>
                </a:cubicBezTo>
                <a:cubicBezTo>
                  <a:pt x="1" y="26"/>
                  <a:pt x="2" y="29"/>
                  <a:pt x="4" y="30"/>
                </a:cubicBezTo>
                <a:cubicBezTo>
                  <a:pt x="5" y="31"/>
                  <a:pt x="6" y="32"/>
                  <a:pt x="7" y="32"/>
                </a:cubicBezTo>
                <a:cubicBezTo>
                  <a:pt x="9" y="32"/>
                  <a:pt x="12" y="31"/>
                  <a:pt x="12" y="31"/>
                </a:cubicBezTo>
                <a:cubicBezTo>
                  <a:pt x="17" y="28"/>
                  <a:pt x="17" y="28"/>
                  <a:pt x="17" y="28"/>
                </a:cubicBezTo>
                <a:cubicBezTo>
                  <a:pt x="17" y="22"/>
                  <a:pt x="17" y="22"/>
                  <a:pt x="17" y="22"/>
                </a:cubicBezTo>
                <a:cubicBezTo>
                  <a:pt x="17" y="22"/>
                  <a:pt x="12" y="24"/>
                  <a:pt x="12" y="24"/>
                </a:cubicBezTo>
                <a:cubicBezTo>
                  <a:pt x="11" y="25"/>
                  <a:pt x="9" y="25"/>
                  <a:pt x="9" y="25"/>
                </a:cubicBezTo>
                <a:cubicBezTo>
                  <a:pt x="8" y="25"/>
                  <a:pt x="7" y="25"/>
                  <a:pt x="7" y="24"/>
                </a:cubicBezTo>
                <a:cubicBezTo>
                  <a:pt x="6" y="23"/>
                  <a:pt x="6" y="20"/>
                  <a:pt x="6" y="18"/>
                </a:cubicBezTo>
                <a:cubicBezTo>
                  <a:pt x="6" y="16"/>
                  <a:pt x="6" y="15"/>
                  <a:pt x="7" y="13"/>
                </a:cubicBezTo>
                <a:cubicBezTo>
                  <a:pt x="8" y="12"/>
                  <a:pt x="9" y="11"/>
                  <a:pt x="10" y="10"/>
                </a:cubicBezTo>
                <a:cubicBezTo>
                  <a:pt x="12" y="9"/>
                  <a:pt x="14" y="8"/>
                  <a:pt x="14" y="8"/>
                </a:cubicBezTo>
                <a:cubicBezTo>
                  <a:pt x="16" y="7"/>
                  <a:pt x="16" y="7"/>
                  <a:pt x="16" y="7"/>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1" name="Freeform 220"/>
          <p:cNvSpPr>
            <a:spLocks/>
          </p:cNvSpPr>
          <p:nvPr/>
        </p:nvSpPr>
        <p:spPr bwMode="auto">
          <a:xfrm>
            <a:off x="8422482" y="288547"/>
            <a:ext cx="42863" cy="87136"/>
          </a:xfrm>
          <a:custGeom>
            <a:avLst/>
            <a:gdLst>
              <a:gd name="T0" fmla="*/ 15 w 16"/>
              <a:gd name="T1" fmla="*/ 0 h 32"/>
              <a:gd name="T2" fmla="*/ 7 w 16"/>
              <a:gd name="T3" fmla="*/ 4 h 32"/>
              <a:gd name="T4" fmla="*/ 2 w 16"/>
              <a:gd name="T5" fmla="*/ 8 h 32"/>
              <a:gd name="T6" fmla="*/ 0 w 16"/>
              <a:gd name="T7" fmla="*/ 15 h 32"/>
              <a:gd name="T8" fmla="*/ 0 w 16"/>
              <a:gd name="T9" fmla="*/ 23 h 32"/>
              <a:gd name="T10" fmla="*/ 3 w 16"/>
              <a:gd name="T11" fmla="*/ 30 h 32"/>
              <a:gd name="T12" fmla="*/ 7 w 16"/>
              <a:gd name="T13" fmla="*/ 32 h 32"/>
              <a:gd name="T14" fmla="*/ 12 w 16"/>
              <a:gd name="T15" fmla="*/ 31 h 32"/>
              <a:gd name="T16" fmla="*/ 16 w 16"/>
              <a:gd name="T17" fmla="*/ 28 h 32"/>
              <a:gd name="T18" fmla="*/ 16 w 16"/>
              <a:gd name="T19" fmla="*/ 13 h 32"/>
              <a:gd name="T20" fmla="*/ 10 w 16"/>
              <a:gd name="T21" fmla="*/ 17 h 32"/>
              <a:gd name="T22" fmla="*/ 10 w 16"/>
              <a:gd name="T23" fmla="*/ 25 h 32"/>
              <a:gd name="T24" fmla="*/ 8 w 16"/>
              <a:gd name="T25" fmla="*/ 25 h 32"/>
              <a:gd name="T26" fmla="*/ 6 w 16"/>
              <a:gd name="T27" fmla="*/ 24 h 32"/>
              <a:gd name="T28" fmla="*/ 5 w 16"/>
              <a:gd name="T29" fmla="*/ 18 h 32"/>
              <a:gd name="T30" fmla="*/ 6 w 16"/>
              <a:gd name="T31" fmla="*/ 13 h 32"/>
              <a:gd name="T32" fmla="*/ 10 w 16"/>
              <a:gd name="T33" fmla="*/ 10 h 32"/>
              <a:gd name="T34" fmla="*/ 13 w 16"/>
              <a:gd name="T35" fmla="*/ 8 h 32"/>
              <a:gd name="T36" fmla="*/ 15 w 16"/>
              <a:gd name="T37" fmla="*/ 6 h 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 h="32">
                <a:moveTo>
                  <a:pt x="15" y="0"/>
                </a:moveTo>
                <a:cubicBezTo>
                  <a:pt x="15" y="0"/>
                  <a:pt x="9" y="3"/>
                  <a:pt x="7" y="4"/>
                </a:cubicBezTo>
                <a:cubicBezTo>
                  <a:pt x="6" y="5"/>
                  <a:pt x="4" y="6"/>
                  <a:pt x="2" y="8"/>
                </a:cubicBezTo>
                <a:cubicBezTo>
                  <a:pt x="0" y="11"/>
                  <a:pt x="0" y="13"/>
                  <a:pt x="0" y="15"/>
                </a:cubicBezTo>
                <a:cubicBezTo>
                  <a:pt x="0" y="18"/>
                  <a:pt x="0" y="20"/>
                  <a:pt x="0" y="23"/>
                </a:cubicBezTo>
                <a:cubicBezTo>
                  <a:pt x="1" y="26"/>
                  <a:pt x="2" y="29"/>
                  <a:pt x="3" y="30"/>
                </a:cubicBezTo>
                <a:cubicBezTo>
                  <a:pt x="5" y="31"/>
                  <a:pt x="6" y="32"/>
                  <a:pt x="7" y="32"/>
                </a:cubicBezTo>
                <a:cubicBezTo>
                  <a:pt x="9" y="32"/>
                  <a:pt x="12" y="31"/>
                  <a:pt x="12" y="31"/>
                </a:cubicBezTo>
                <a:cubicBezTo>
                  <a:pt x="16" y="28"/>
                  <a:pt x="16" y="28"/>
                  <a:pt x="16" y="28"/>
                </a:cubicBezTo>
                <a:cubicBezTo>
                  <a:pt x="16" y="13"/>
                  <a:pt x="16" y="13"/>
                  <a:pt x="16" y="13"/>
                </a:cubicBezTo>
                <a:cubicBezTo>
                  <a:pt x="10" y="17"/>
                  <a:pt x="10" y="17"/>
                  <a:pt x="10" y="17"/>
                </a:cubicBezTo>
                <a:cubicBezTo>
                  <a:pt x="10" y="17"/>
                  <a:pt x="11" y="25"/>
                  <a:pt x="10" y="25"/>
                </a:cubicBezTo>
                <a:cubicBezTo>
                  <a:pt x="10" y="25"/>
                  <a:pt x="9" y="25"/>
                  <a:pt x="8" y="25"/>
                </a:cubicBezTo>
                <a:cubicBezTo>
                  <a:pt x="8" y="25"/>
                  <a:pt x="7" y="25"/>
                  <a:pt x="6" y="24"/>
                </a:cubicBezTo>
                <a:cubicBezTo>
                  <a:pt x="6" y="23"/>
                  <a:pt x="5" y="20"/>
                  <a:pt x="5" y="18"/>
                </a:cubicBezTo>
                <a:cubicBezTo>
                  <a:pt x="5" y="16"/>
                  <a:pt x="6" y="14"/>
                  <a:pt x="6" y="13"/>
                </a:cubicBezTo>
                <a:cubicBezTo>
                  <a:pt x="7" y="11"/>
                  <a:pt x="9" y="10"/>
                  <a:pt x="10" y="10"/>
                </a:cubicBezTo>
                <a:cubicBezTo>
                  <a:pt x="11" y="9"/>
                  <a:pt x="13" y="8"/>
                  <a:pt x="13" y="8"/>
                </a:cubicBezTo>
                <a:cubicBezTo>
                  <a:pt x="15" y="6"/>
                  <a:pt x="15" y="6"/>
                  <a:pt x="15" y="6"/>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2" name="Freeform 221"/>
          <p:cNvSpPr>
            <a:spLocks/>
          </p:cNvSpPr>
          <p:nvPr/>
        </p:nvSpPr>
        <p:spPr bwMode="auto">
          <a:xfrm>
            <a:off x="8375333" y="309975"/>
            <a:ext cx="47149" cy="87135"/>
          </a:xfrm>
          <a:custGeom>
            <a:avLst/>
            <a:gdLst>
              <a:gd name="T0" fmla="*/ 16 w 17"/>
              <a:gd name="T1" fmla="*/ 0 h 32"/>
              <a:gd name="T2" fmla="*/ 8 w 17"/>
              <a:gd name="T3" fmla="*/ 4 h 32"/>
              <a:gd name="T4" fmla="*/ 3 w 17"/>
              <a:gd name="T5" fmla="*/ 9 h 32"/>
              <a:gd name="T6" fmla="*/ 0 w 17"/>
              <a:gd name="T7" fmla="*/ 15 h 32"/>
              <a:gd name="T8" fmla="*/ 1 w 17"/>
              <a:gd name="T9" fmla="*/ 23 h 32"/>
              <a:gd name="T10" fmla="*/ 4 w 17"/>
              <a:gd name="T11" fmla="*/ 30 h 32"/>
              <a:gd name="T12" fmla="*/ 7 w 17"/>
              <a:gd name="T13" fmla="*/ 32 h 32"/>
              <a:gd name="T14" fmla="*/ 12 w 17"/>
              <a:gd name="T15" fmla="*/ 31 h 32"/>
              <a:gd name="T16" fmla="*/ 17 w 17"/>
              <a:gd name="T17" fmla="*/ 28 h 32"/>
              <a:gd name="T18" fmla="*/ 17 w 17"/>
              <a:gd name="T19" fmla="*/ 22 h 32"/>
              <a:gd name="T20" fmla="*/ 12 w 17"/>
              <a:gd name="T21" fmla="*/ 24 h 32"/>
              <a:gd name="T22" fmla="*/ 9 w 17"/>
              <a:gd name="T23" fmla="*/ 25 h 32"/>
              <a:gd name="T24" fmla="*/ 7 w 17"/>
              <a:gd name="T25" fmla="*/ 24 h 32"/>
              <a:gd name="T26" fmla="*/ 6 w 17"/>
              <a:gd name="T27" fmla="*/ 18 h 32"/>
              <a:gd name="T28" fmla="*/ 7 w 17"/>
              <a:gd name="T29" fmla="*/ 13 h 32"/>
              <a:gd name="T30" fmla="*/ 10 w 17"/>
              <a:gd name="T31" fmla="*/ 10 h 32"/>
              <a:gd name="T32" fmla="*/ 14 w 17"/>
              <a:gd name="T33" fmla="*/ 8 h 32"/>
              <a:gd name="T34" fmla="*/ 16 w 17"/>
              <a:gd name="T35" fmla="*/ 7 h 3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32">
                <a:moveTo>
                  <a:pt x="16" y="0"/>
                </a:moveTo>
                <a:cubicBezTo>
                  <a:pt x="16" y="0"/>
                  <a:pt x="9" y="4"/>
                  <a:pt x="8" y="4"/>
                </a:cubicBezTo>
                <a:cubicBezTo>
                  <a:pt x="7" y="5"/>
                  <a:pt x="4" y="7"/>
                  <a:pt x="3" y="9"/>
                </a:cubicBezTo>
                <a:cubicBezTo>
                  <a:pt x="1" y="11"/>
                  <a:pt x="1" y="13"/>
                  <a:pt x="0" y="15"/>
                </a:cubicBezTo>
                <a:cubicBezTo>
                  <a:pt x="0" y="18"/>
                  <a:pt x="0" y="20"/>
                  <a:pt x="1" y="23"/>
                </a:cubicBezTo>
                <a:cubicBezTo>
                  <a:pt x="1" y="26"/>
                  <a:pt x="3" y="29"/>
                  <a:pt x="4" y="30"/>
                </a:cubicBezTo>
                <a:cubicBezTo>
                  <a:pt x="5" y="31"/>
                  <a:pt x="6" y="32"/>
                  <a:pt x="7" y="32"/>
                </a:cubicBezTo>
                <a:cubicBezTo>
                  <a:pt x="9" y="32"/>
                  <a:pt x="12" y="31"/>
                  <a:pt x="12" y="31"/>
                </a:cubicBezTo>
                <a:cubicBezTo>
                  <a:pt x="17" y="28"/>
                  <a:pt x="17" y="28"/>
                  <a:pt x="17" y="28"/>
                </a:cubicBezTo>
                <a:cubicBezTo>
                  <a:pt x="17" y="22"/>
                  <a:pt x="17" y="22"/>
                  <a:pt x="17" y="22"/>
                </a:cubicBezTo>
                <a:cubicBezTo>
                  <a:pt x="17" y="22"/>
                  <a:pt x="12" y="24"/>
                  <a:pt x="12" y="24"/>
                </a:cubicBezTo>
                <a:cubicBezTo>
                  <a:pt x="11" y="25"/>
                  <a:pt x="9" y="25"/>
                  <a:pt x="9" y="25"/>
                </a:cubicBezTo>
                <a:cubicBezTo>
                  <a:pt x="8" y="25"/>
                  <a:pt x="7" y="25"/>
                  <a:pt x="7" y="24"/>
                </a:cubicBezTo>
                <a:cubicBezTo>
                  <a:pt x="6" y="23"/>
                  <a:pt x="6" y="20"/>
                  <a:pt x="6" y="18"/>
                </a:cubicBezTo>
                <a:cubicBezTo>
                  <a:pt x="6" y="16"/>
                  <a:pt x="6" y="15"/>
                  <a:pt x="7" y="13"/>
                </a:cubicBezTo>
                <a:cubicBezTo>
                  <a:pt x="8" y="12"/>
                  <a:pt x="9" y="11"/>
                  <a:pt x="10" y="10"/>
                </a:cubicBezTo>
                <a:cubicBezTo>
                  <a:pt x="12" y="9"/>
                  <a:pt x="14" y="8"/>
                  <a:pt x="14" y="8"/>
                </a:cubicBezTo>
                <a:cubicBezTo>
                  <a:pt x="16" y="7"/>
                  <a:pt x="16" y="7"/>
                  <a:pt x="16" y="7"/>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3" name="Freeform 222"/>
          <p:cNvSpPr>
            <a:spLocks/>
          </p:cNvSpPr>
          <p:nvPr/>
        </p:nvSpPr>
        <p:spPr bwMode="auto">
          <a:xfrm>
            <a:off x="8383905" y="355685"/>
            <a:ext cx="127159" cy="74280"/>
          </a:xfrm>
          <a:custGeom>
            <a:avLst/>
            <a:gdLst>
              <a:gd name="T0" fmla="*/ 0 w 89"/>
              <a:gd name="T1" fmla="*/ 48 h 52"/>
              <a:gd name="T2" fmla="*/ 6 w 89"/>
              <a:gd name="T3" fmla="*/ 52 h 52"/>
              <a:gd name="T4" fmla="*/ 89 w 89"/>
              <a:gd name="T5" fmla="*/ 8 h 52"/>
              <a:gd name="T6" fmla="*/ 89 w 89"/>
              <a:gd name="T7" fmla="*/ 0 h 52"/>
              <a:gd name="T8" fmla="*/ 0 w 89"/>
              <a:gd name="T9" fmla="*/ 48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52">
                <a:moveTo>
                  <a:pt x="0" y="48"/>
                </a:moveTo>
                <a:lnTo>
                  <a:pt x="6" y="52"/>
                </a:lnTo>
                <a:lnTo>
                  <a:pt x="89" y="8"/>
                </a:lnTo>
                <a:lnTo>
                  <a:pt x="89" y="0"/>
                </a:lnTo>
                <a:lnTo>
                  <a:pt x="0" y="48"/>
                </a:lnTo>
                <a:close/>
              </a:path>
            </a:pathLst>
          </a:custGeom>
          <a:solidFill>
            <a:srgbClr val="4850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4" name="Freeform 223"/>
          <p:cNvSpPr>
            <a:spLocks/>
          </p:cNvSpPr>
          <p:nvPr/>
        </p:nvSpPr>
        <p:spPr bwMode="auto">
          <a:xfrm>
            <a:off x="8383905" y="355685"/>
            <a:ext cx="127159" cy="74280"/>
          </a:xfrm>
          <a:custGeom>
            <a:avLst/>
            <a:gdLst>
              <a:gd name="T0" fmla="*/ 0 w 89"/>
              <a:gd name="T1" fmla="*/ 48 h 52"/>
              <a:gd name="T2" fmla="*/ 6 w 89"/>
              <a:gd name="T3" fmla="*/ 52 h 52"/>
              <a:gd name="T4" fmla="*/ 89 w 89"/>
              <a:gd name="T5" fmla="*/ 8 h 52"/>
              <a:gd name="T6" fmla="*/ 89 w 89"/>
              <a:gd name="T7" fmla="*/ 0 h 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9" h="52">
                <a:moveTo>
                  <a:pt x="0" y="48"/>
                </a:moveTo>
                <a:lnTo>
                  <a:pt x="6" y="52"/>
                </a:lnTo>
                <a:lnTo>
                  <a:pt x="89" y="8"/>
                </a:lnTo>
                <a:lnTo>
                  <a:pt x="8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5" name="Freeform 224"/>
          <p:cNvSpPr>
            <a:spLocks/>
          </p:cNvSpPr>
          <p:nvPr/>
        </p:nvSpPr>
        <p:spPr bwMode="auto">
          <a:xfrm>
            <a:off x="8398193" y="369970"/>
            <a:ext cx="112872" cy="67137"/>
          </a:xfrm>
          <a:custGeom>
            <a:avLst/>
            <a:gdLst>
              <a:gd name="T0" fmla="*/ 0 w 79"/>
              <a:gd name="T1" fmla="*/ 44 h 47"/>
              <a:gd name="T2" fmla="*/ 3 w 79"/>
              <a:gd name="T3" fmla="*/ 47 h 47"/>
              <a:gd name="T4" fmla="*/ 79 w 79"/>
              <a:gd name="T5" fmla="*/ 6 h 47"/>
              <a:gd name="T6" fmla="*/ 79 w 79"/>
              <a:gd name="T7" fmla="*/ 0 h 47"/>
              <a:gd name="T8" fmla="*/ 0 w 79"/>
              <a:gd name="T9" fmla="*/ 44 h 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47">
                <a:moveTo>
                  <a:pt x="0" y="44"/>
                </a:moveTo>
                <a:lnTo>
                  <a:pt x="3" y="47"/>
                </a:lnTo>
                <a:lnTo>
                  <a:pt x="79" y="6"/>
                </a:lnTo>
                <a:lnTo>
                  <a:pt x="79" y="0"/>
                </a:lnTo>
                <a:lnTo>
                  <a:pt x="0" y="44"/>
                </a:lnTo>
                <a:close/>
              </a:path>
            </a:pathLst>
          </a:custGeom>
          <a:solidFill>
            <a:srgbClr val="E64A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6" name="Freeform 225"/>
          <p:cNvSpPr>
            <a:spLocks/>
          </p:cNvSpPr>
          <p:nvPr/>
        </p:nvSpPr>
        <p:spPr bwMode="auto">
          <a:xfrm>
            <a:off x="8456772" y="204269"/>
            <a:ext cx="68580" cy="171414"/>
          </a:xfrm>
          <a:custGeom>
            <a:avLst/>
            <a:gdLst>
              <a:gd name="T0" fmla="*/ 48 w 48"/>
              <a:gd name="T1" fmla="*/ 120 h 120"/>
              <a:gd name="T2" fmla="*/ 46 w 48"/>
              <a:gd name="T3" fmla="*/ 120 h 120"/>
              <a:gd name="T4" fmla="*/ 46 w 48"/>
              <a:gd name="T5" fmla="*/ 36 h 120"/>
              <a:gd name="T6" fmla="*/ 0 w 48"/>
              <a:gd name="T7" fmla="*/ 2 h 120"/>
              <a:gd name="T8" fmla="*/ 0 w 48"/>
              <a:gd name="T9" fmla="*/ 0 h 120"/>
              <a:gd name="T10" fmla="*/ 48 w 48"/>
              <a:gd name="T11" fmla="*/ 36 h 120"/>
              <a:gd name="T12" fmla="*/ 48 w 48"/>
              <a:gd name="T13" fmla="*/ 120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120">
                <a:moveTo>
                  <a:pt x="48" y="120"/>
                </a:moveTo>
                <a:lnTo>
                  <a:pt x="46" y="120"/>
                </a:lnTo>
                <a:lnTo>
                  <a:pt x="46" y="36"/>
                </a:lnTo>
                <a:lnTo>
                  <a:pt x="0" y="2"/>
                </a:lnTo>
                <a:lnTo>
                  <a:pt x="0" y="0"/>
                </a:lnTo>
                <a:lnTo>
                  <a:pt x="48" y="36"/>
                </a:lnTo>
                <a:lnTo>
                  <a:pt x="48"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60" name="Text Placeholder 47"/>
          <p:cNvSpPr>
            <a:spLocks noGrp="1"/>
          </p:cNvSpPr>
          <p:nvPr>
            <p:ph type="body" sz="quarter" idx="10"/>
          </p:nvPr>
        </p:nvSpPr>
        <p:spPr>
          <a:xfrm>
            <a:off x="6353938" y="1101337"/>
            <a:ext cx="497205" cy="497101"/>
          </a:xfrm>
          <a:prstGeom prst="ellipse">
            <a:avLst/>
          </a:prstGeom>
          <a:ln w="12700">
            <a:solidFill>
              <a:srgbClr val="283583"/>
            </a:solidFill>
          </a:ln>
        </p:spPr>
        <p:txBody>
          <a:bodyPr lIns="0" tIns="0" rIns="0" bIns="0" anchor="ctr">
            <a:noAutofit/>
          </a:bodyPr>
          <a:lstStyle>
            <a:lvl1pPr algn="ctr">
              <a:defRPr sz="1260">
                <a:solidFill>
                  <a:srgbClr val="283583"/>
                </a:solidFill>
                <a:latin typeface="+mn-lt"/>
              </a:defRPr>
            </a:lvl1pPr>
          </a:lstStyle>
          <a:p>
            <a:pPr lvl="0"/>
            <a:r>
              <a:rPr lang="fr-FR"/>
              <a:t>Modifier les styles du texte du masque</a:t>
            </a:r>
          </a:p>
        </p:txBody>
      </p:sp>
      <p:sp>
        <p:nvSpPr>
          <p:cNvPr id="261" name="Title 260"/>
          <p:cNvSpPr>
            <a:spLocks noGrp="1"/>
          </p:cNvSpPr>
          <p:nvPr>
            <p:ph type="title"/>
          </p:nvPr>
        </p:nvSpPr>
        <p:spPr>
          <a:xfrm>
            <a:off x="457200" y="466247"/>
            <a:ext cx="8229600" cy="953908"/>
          </a:xfrm>
        </p:spPr>
        <p:txBody>
          <a:bodyPr anchor="t">
            <a:noAutofit/>
          </a:bodyPr>
          <a:lstStyle>
            <a:lvl1pPr algn="ctr">
              <a:lnSpc>
                <a:spcPct val="90000"/>
              </a:lnSpc>
              <a:defRPr sz="3419" cap="all" baseline="0">
                <a:solidFill>
                  <a:srgbClr val="213A8F"/>
                </a:solidFill>
                <a:latin typeface="Arial Black" pitchFamily="34" charset="0"/>
              </a:defRPr>
            </a:lvl1pPr>
          </a:lstStyle>
          <a:p>
            <a:r>
              <a:rPr lang="fr-FR"/>
              <a:t>Modifiez le style du titre</a:t>
            </a:r>
            <a:endParaRPr lang="fr-FR" dirty="0"/>
          </a:p>
        </p:txBody>
      </p:sp>
      <p:sp>
        <p:nvSpPr>
          <p:cNvPr id="486" name="Text Placeholder 485"/>
          <p:cNvSpPr>
            <a:spLocks noGrp="1"/>
          </p:cNvSpPr>
          <p:nvPr>
            <p:ph type="body" sz="quarter" idx="11"/>
          </p:nvPr>
        </p:nvSpPr>
        <p:spPr>
          <a:xfrm>
            <a:off x="457200" y="1431427"/>
            <a:ext cx="8229600" cy="574646"/>
          </a:xfrm>
        </p:spPr>
        <p:txBody>
          <a:bodyPr>
            <a:noAutofit/>
          </a:bodyPr>
          <a:lstStyle>
            <a:lvl1pPr marL="0" marR="0" indent="0" algn="ctr" defTabSz="872720" rtl="0" eaLnBrk="1" fontAlgn="auto" latinLnBrk="0" hangingPunct="1">
              <a:lnSpc>
                <a:spcPct val="100000"/>
              </a:lnSpc>
              <a:spcBef>
                <a:spcPct val="0"/>
              </a:spcBef>
              <a:spcAft>
                <a:spcPts val="0"/>
              </a:spcAft>
              <a:buClrTx/>
              <a:buSzTx/>
              <a:buFontTx/>
              <a:buNone/>
              <a:tabLst/>
              <a:defRPr kumimoji="0" lang="en-US" sz="2519" b="0" i="0" u="none" strike="noStrike" kern="1200" cap="all" spc="0" normalizeH="0" baseline="0" noProof="0">
                <a:ln>
                  <a:noFill/>
                </a:ln>
                <a:solidFill>
                  <a:srgbClr val="03D28A"/>
                </a:solidFill>
                <a:effectLst/>
                <a:uLnTx/>
                <a:uFillTx/>
                <a:latin typeface="Arial Black" pitchFamily="34" charset="0"/>
              </a:defRPr>
            </a:lvl1pPr>
            <a:lvl2pPr algn="ctr">
              <a:defRPr sz="2519">
                <a:solidFill>
                  <a:srgbClr val="03D28A"/>
                </a:solidFill>
                <a:latin typeface="Arial Black" pitchFamily="34" charset="0"/>
              </a:defRPr>
            </a:lvl2pPr>
            <a:lvl3pPr algn="ctr">
              <a:defRPr sz="2519">
                <a:solidFill>
                  <a:srgbClr val="03D28A"/>
                </a:solidFill>
                <a:latin typeface="Arial Black" pitchFamily="34" charset="0"/>
              </a:defRPr>
            </a:lvl3pPr>
            <a:lvl4pPr algn="ctr">
              <a:defRPr sz="2519">
                <a:solidFill>
                  <a:srgbClr val="03D28A"/>
                </a:solidFill>
                <a:latin typeface="Arial Black" pitchFamily="34" charset="0"/>
              </a:defRPr>
            </a:lvl4pPr>
            <a:lvl5pPr algn="ctr">
              <a:defRPr sz="2519">
                <a:solidFill>
                  <a:srgbClr val="03D28A"/>
                </a:solidFill>
                <a:latin typeface="Arial Black" pitchFamily="34" charset="0"/>
              </a:defRPr>
            </a:lvl5pPr>
          </a:lstStyle>
          <a:p>
            <a:pPr lvl="0"/>
            <a:r>
              <a:rPr lang="fr-FR" noProof="0"/>
              <a:t>Modifier les styles du texte du masque</a:t>
            </a:r>
          </a:p>
        </p:txBody>
      </p:sp>
      <p:sp>
        <p:nvSpPr>
          <p:cNvPr id="488" name="Text Placeholder 487"/>
          <p:cNvSpPr>
            <a:spLocks noGrp="1"/>
          </p:cNvSpPr>
          <p:nvPr>
            <p:ph type="body" sz="quarter" idx="12"/>
          </p:nvPr>
        </p:nvSpPr>
        <p:spPr>
          <a:xfrm>
            <a:off x="596646" y="2645493"/>
            <a:ext cx="3525012" cy="339253"/>
          </a:xfrm>
        </p:spPr>
        <p:txBody>
          <a:bodyPr lIns="0" rIns="0">
            <a:noAutofit/>
          </a:bodyPr>
          <a:lstStyle>
            <a:lvl1pPr>
              <a:lnSpc>
                <a:spcPct val="100000"/>
              </a:lnSpc>
              <a:spcAft>
                <a:spcPts val="270"/>
              </a:spcAft>
              <a:defRPr sz="720">
                <a:solidFill>
                  <a:srgbClr val="7C7B7B"/>
                </a:solidFill>
              </a:defRPr>
            </a:lvl1pPr>
            <a:lvl2pPr marL="68565" indent="-68565">
              <a:lnSpc>
                <a:spcPct val="100000"/>
              </a:lnSpc>
              <a:spcBef>
                <a:spcPts val="270"/>
              </a:spcBef>
              <a:spcAft>
                <a:spcPts val="270"/>
              </a:spcAft>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Modifier les styles du texte du masque</a:t>
            </a:r>
          </a:p>
          <a:p>
            <a:pPr lvl="1"/>
            <a:r>
              <a:rPr lang="fr-FR"/>
              <a:t>Deuxième niveau</a:t>
            </a:r>
          </a:p>
        </p:txBody>
      </p:sp>
      <p:sp>
        <p:nvSpPr>
          <p:cNvPr id="489" name="Text Placeholder 487"/>
          <p:cNvSpPr>
            <a:spLocks noGrp="1"/>
          </p:cNvSpPr>
          <p:nvPr>
            <p:ph type="body" sz="quarter" idx="13"/>
          </p:nvPr>
        </p:nvSpPr>
        <p:spPr>
          <a:xfrm>
            <a:off x="5218938" y="2645494"/>
            <a:ext cx="3525012" cy="339253"/>
          </a:xfrm>
        </p:spPr>
        <p:txBody>
          <a:bodyPr lIns="0" rIns="0">
            <a:noAutofit/>
          </a:bodyPr>
          <a:lstStyle>
            <a:lvl1pPr>
              <a:lnSpc>
                <a:spcPct val="100000"/>
              </a:lnSpc>
              <a:spcAft>
                <a:spcPts val="270"/>
              </a:spcAft>
              <a:defRPr sz="720">
                <a:solidFill>
                  <a:srgbClr val="7C7B7B"/>
                </a:solidFill>
              </a:defRPr>
            </a:lvl1pPr>
            <a:lvl2pPr marL="68565" indent="-68565">
              <a:lnSpc>
                <a:spcPct val="100000"/>
              </a:lnSpc>
              <a:spcBef>
                <a:spcPts val="270"/>
              </a:spcBef>
              <a:spcAft>
                <a:spcPts val="270"/>
              </a:spcAft>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Modifier les styles du texte du masque</a:t>
            </a:r>
          </a:p>
          <a:p>
            <a:pPr lvl="1"/>
            <a:r>
              <a:rPr lang="fr-FR"/>
              <a:t>Deuxième niveau</a:t>
            </a:r>
          </a:p>
        </p:txBody>
      </p:sp>
      <p:sp>
        <p:nvSpPr>
          <p:cNvPr id="490" name="Text Placeholder 487"/>
          <p:cNvSpPr>
            <a:spLocks noGrp="1"/>
          </p:cNvSpPr>
          <p:nvPr>
            <p:ph type="body" sz="quarter" idx="14"/>
          </p:nvPr>
        </p:nvSpPr>
        <p:spPr>
          <a:xfrm>
            <a:off x="1940814" y="3571131"/>
            <a:ext cx="2180844" cy="193859"/>
          </a:xfrm>
        </p:spPr>
        <p:txBody>
          <a:bodyPr lIns="0" rIns="0">
            <a:noAutofit/>
          </a:bodyPr>
          <a:lstStyle>
            <a:lvl1pPr>
              <a:lnSpc>
                <a:spcPct val="100000"/>
              </a:lnSpc>
              <a:spcAft>
                <a:spcPts val="270"/>
              </a:spcAft>
              <a:defRPr sz="720" b="1">
                <a:solidFill>
                  <a:srgbClr val="03D28A"/>
                </a:solidFill>
              </a:defRPr>
            </a:lvl1pPr>
            <a:lvl2pPr marL="68565" indent="-68565">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Modifier les styles du texte du masque</a:t>
            </a:r>
          </a:p>
        </p:txBody>
      </p:sp>
      <p:sp>
        <p:nvSpPr>
          <p:cNvPr id="497" name="Text Placeholder 487"/>
          <p:cNvSpPr>
            <a:spLocks noGrp="1"/>
          </p:cNvSpPr>
          <p:nvPr>
            <p:ph type="body" sz="quarter" idx="15"/>
          </p:nvPr>
        </p:nvSpPr>
        <p:spPr>
          <a:xfrm>
            <a:off x="6561392" y="3571131"/>
            <a:ext cx="2180844" cy="193859"/>
          </a:xfrm>
        </p:spPr>
        <p:txBody>
          <a:bodyPr lIns="0" rIns="0">
            <a:noAutofit/>
          </a:bodyPr>
          <a:lstStyle>
            <a:lvl1pPr>
              <a:lnSpc>
                <a:spcPct val="100000"/>
              </a:lnSpc>
              <a:spcAft>
                <a:spcPts val="270"/>
              </a:spcAft>
              <a:defRPr sz="720" b="1">
                <a:solidFill>
                  <a:srgbClr val="03D28A"/>
                </a:solidFill>
              </a:defRPr>
            </a:lvl1pPr>
            <a:lvl2pPr marL="68565" indent="-68565">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Modifier les styles du texte du masque</a:t>
            </a:r>
          </a:p>
        </p:txBody>
      </p:sp>
      <p:grpSp>
        <p:nvGrpSpPr>
          <p:cNvPr id="35" name="Group 34"/>
          <p:cNvGrpSpPr/>
          <p:nvPr userDrawn="1"/>
        </p:nvGrpSpPr>
        <p:grpSpPr>
          <a:xfrm>
            <a:off x="8262463" y="5855938"/>
            <a:ext cx="581501" cy="621377"/>
            <a:chOff x="8358188" y="6453188"/>
            <a:chExt cx="646112" cy="690563"/>
          </a:xfrm>
        </p:grpSpPr>
        <p:sp>
          <p:nvSpPr>
            <p:cNvPr id="36" name="Freeform 123"/>
            <p:cNvSpPr>
              <a:spLocks/>
            </p:cNvSpPr>
            <p:nvPr/>
          </p:nvSpPr>
          <p:spPr bwMode="auto">
            <a:xfrm>
              <a:off x="8626476" y="6886575"/>
              <a:ext cx="355599" cy="209550"/>
            </a:xfrm>
            <a:custGeom>
              <a:avLst/>
              <a:gdLst>
                <a:gd name="T0" fmla="*/ 0 w 238"/>
                <a:gd name="T1" fmla="*/ 129 h 140"/>
                <a:gd name="T2" fmla="*/ 15 w 238"/>
                <a:gd name="T3" fmla="*/ 140 h 140"/>
                <a:gd name="T4" fmla="*/ 238 w 238"/>
                <a:gd name="T5" fmla="*/ 20 h 140"/>
                <a:gd name="T6" fmla="*/ 238 w 238"/>
                <a:gd name="T7" fmla="*/ 0 h 140"/>
                <a:gd name="T8" fmla="*/ 0 w 238"/>
                <a:gd name="T9" fmla="*/ 129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140">
                  <a:moveTo>
                    <a:pt x="0" y="129"/>
                  </a:moveTo>
                  <a:lnTo>
                    <a:pt x="15" y="140"/>
                  </a:lnTo>
                  <a:lnTo>
                    <a:pt x="238" y="20"/>
                  </a:lnTo>
                  <a:lnTo>
                    <a:pt x="238" y="0"/>
                  </a:lnTo>
                  <a:lnTo>
                    <a:pt x="0" y="129"/>
                  </a:lnTo>
                  <a:close/>
                </a:path>
              </a:pathLst>
            </a:custGeom>
            <a:solidFill>
              <a:srgbClr val="4850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grpSp>
          <p:nvGrpSpPr>
            <p:cNvPr id="37" name="Group 36"/>
            <p:cNvGrpSpPr/>
            <p:nvPr userDrawn="1"/>
          </p:nvGrpSpPr>
          <p:grpSpPr>
            <a:xfrm>
              <a:off x="8358188" y="6453188"/>
              <a:ext cx="646112" cy="690563"/>
              <a:chOff x="9129713" y="6521450"/>
              <a:chExt cx="646112" cy="690563"/>
            </a:xfrm>
          </p:grpSpPr>
          <p:sp>
            <p:nvSpPr>
              <p:cNvPr id="38" name="Freeform 58"/>
              <p:cNvSpPr>
                <a:spLocks/>
              </p:cNvSpPr>
              <p:nvPr/>
            </p:nvSpPr>
            <p:spPr bwMode="auto">
              <a:xfrm>
                <a:off x="9467850" y="6767513"/>
                <a:ext cx="134938" cy="257175"/>
              </a:xfrm>
              <a:custGeom>
                <a:avLst/>
                <a:gdLst>
                  <a:gd name="T0" fmla="*/ 36 w 38"/>
                  <a:gd name="T1" fmla="*/ 0 h 73"/>
                  <a:gd name="T2" fmla="*/ 18 w 38"/>
                  <a:gd name="T3" fmla="*/ 10 h 73"/>
                  <a:gd name="T4" fmla="*/ 6 w 38"/>
                  <a:gd name="T5" fmla="*/ 20 h 73"/>
                  <a:gd name="T6" fmla="*/ 1 w 38"/>
                  <a:gd name="T7" fmla="*/ 34 h 73"/>
                  <a:gd name="T8" fmla="*/ 2 w 38"/>
                  <a:gd name="T9" fmla="*/ 53 h 73"/>
                  <a:gd name="T10" fmla="*/ 8 w 38"/>
                  <a:gd name="T11" fmla="*/ 68 h 73"/>
                  <a:gd name="T12" fmla="*/ 17 w 38"/>
                  <a:gd name="T13" fmla="*/ 73 h 73"/>
                  <a:gd name="T14" fmla="*/ 28 w 38"/>
                  <a:gd name="T15" fmla="*/ 70 h 73"/>
                  <a:gd name="T16" fmla="*/ 38 w 38"/>
                  <a:gd name="T17" fmla="*/ 65 h 73"/>
                  <a:gd name="T18" fmla="*/ 38 w 38"/>
                  <a:gd name="T19" fmla="*/ 31 h 73"/>
                  <a:gd name="T20" fmla="*/ 25 w 38"/>
                  <a:gd name="T21" fmla="*/ 38 h 73"/>
                  <a:gd name="T22" fmla="*/ 25 w 38"/>
                  <a:gd name="T23" fmla="*/ 57 h 73"/>
                  <a:gd name="T24" fmla="*/ 20 w 38"/>
                  <a:gd name="T25" fmla="*/ 59 h 73"/>
                  <a:gd name="T26" fmla="*/ 15 w 38"/>
                  <a:gd name="T27" fmla="*/ 55 h 73"/>
                  <a:gd name="T28" fmla="*/ 13 w 38"/>
                  <a:gd name="T29" fmla="*/ 41 h 73"/>
                  <a:gd name="T30" fmla="*/ 16 w 38"/>
                  <a:gd name="T31" fmla="*/ 30 h 73"/>
                  <a:gd name="T32" fmla="*/ 23 w 38"/>
                  <a:gd name="T33" fmla="*/ 22 h 73"/>
                  <a:gd name="T34" fmla="*/ 31 w 38"/>
                  <a:gd name="T35" fmla="*/ 18 h 73"/>
                  <a:gd name="T36" fmla="*/ 36 w 38"/>
                  <a:gd name="T37" fmla="*/ 15 h 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9" name="Freeform 59"/>
              <p:cNvSpPr>
                <a:spLocks/>
              </p:cNvSpPr>
              <p:nvPr/>
            </p:nvSpPr>
            <p:spPr bwMode="auto">
              <a:xfrm>
                <a:off x="9334500" y="6834188"/>
                <a:ext cx="138113" cy="258762"/>
              </a:xfrm>
              <a:custGeom>
                <a:avLst/>
                <a:gdLst>
                  <a:gd name="T0" fmla="*/ 37 w 39"/>
                  <a:gd name="T1" fmla="*/ 0 h 73"/>
                  <a:gd name="T2" fmla="*/ 18 w 39"/>
                  <a:gd name="T3" fmla="*/ 10 h 73"/>
                  <a:gd name="T4" fmla="*/ 7 w 39"/>
                  <a:gd name="T5" fmla="*/ 19 h 73"/>
                  <a:gd name="T6" fmla="*/ 1 w 39"/>
                  <a:gd name="T7" fmla="*/ 34 h 73"/>
                  <a:gd name="T8" fmla="*/ 2 w 39"/>
                  <a:gd name="T9" fmla="*/ 53 h 73"/>
                  <a:gd name="T10" fmla="*/ 9 w 39"/>
                  <a:gd name="T11" fmla="*/ 68 h 73"/>
                  <a:gd name="T12" fmla="*/ 17 w 39"/>
                  <a:gd name="T13" fmla="*/ 73 h 73"/>
                  <a:gd name="T14" fmla="*/ 28 w 39"/>
                  <a:gd name="T15" fmla="*/ 70 h 73"/>
                  <a:gd name="T16" fmla="*/ 39 w 39"/>
                  <a:gd name="T17" fmla="*/ 65 h 73"/>
                  <a:gd name="T18" fmla="*/ 39 w 39"/>
                  <a:gd name="T19" fmla="*/ 49 h 73"/>
                  <a:gd name="T20" fmla="*/ 27 w 39"/>
                  <a:gd name="T21" fmla="*/ 56 h 73"/>
                  <a:gd name="T22" fmla="*/ 20 w 39"/>
                  <a:gd name="T23" fmla="*/ 58 h 73"/>
                  <a:gd name="T24" fmla="*/ 16 w 39"/>
                  <a:gd name="T25" fmla="*/ 55 h 73"/>
                  <a:gd name="T26" fmla="*/ 13 w 39"/>
                  <a:gd name="T27" fmla="*/ 41 h 73"/>
                  <a:gd name="T28" fmla="*/ 16 w 39"/>
                  <a:gd name="T29" fmla="*/ 30 h 73"/>
                  <a:gd name="T30" fmla="*/ 24 w 39"/>
                  <a:gd name="T31" fmla="*/ 22 h 73"/>
                  <a:gd name="T32" fmla="*/ 31 w 39"/>
                  <a:gd name="T33" fmla="*/ 18 h 73"/>
                  <a:gd name="T34" fmla="*/ 37 w 39"/>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40" name="Freeform 115"/>
              <p:cNvSpPr>
                <a:spLocks/>
              </p:cNvSpPr>
              <p:nvPr/>
            </p:nvSpPr>
            <p:spPr bwMode="auto">
              <a:xfrm>
                <a:off x="9404350" y="6542088"/>
                <a:ext cx="117475" cy="296862"/>
              </a:xfrm>
              <a:custGeom>
                <a:avLst/>
                <a:gdLst>
                  <a:gd name="T0" fmla="*/ 74 w 74"/>
                  <a:gd name="T1" fmla="*/ 0 h 187"/>
                  <a:gd name="T2" fmla="*/ 0 w 74"/>
                  <a:gd name="T3" fmla="*/ 40 h 187"/>
                  <a:gd name="T4" fmla="*/ 0 w 74"/>
                  <a:gd name="T5" fmla="*/ 187 h 187"/>
                  <a:gd name="T6" fmla="*/ 74 w 74"/>
                  <a:gd name="T7" fmla="*/ 147 h 187"/>
                  <a:gd name="T8" fmla="*/ 74 w 74"/>
                  <a:gd name="T9" fmla="*/ 113 h 187"/>
                  <a:gd name="T10" fmla="*/ 34 w 74"/>
                  <a:gd name="T11" fmla="*/ 133 h 187"/>
                  <a:gd name="T12" fmla="*/ 34 w 74"/>
                  <a:gd name="T13" fmla="*/ 107 h 187"/>
                  <a:gd name="T14" fmla="*/ 74 w 74"/>
                  <a:gd name="T15" fmla="*/ 87 h 187"/>
                  <a:gd name="T16" fmla="*/ 74 w 74"/>
                  <a:gd name="T17" fmla="*/ 62 h 187"/>
                  <a:gd name="T18" fmla="*/ 34 w 74"/>
                  <a:gd name="T19" fmla="*/ 82 h 187"/>
                  <a:gd name="T20" fmla="*/ 34 w 74"/>
                  <a:gd name="T21" fmla="*/ 58 h 187"/>
                  <a:gd name="T22" fmla="*/ 74 w 74"/>
                  <a:gd name="T23" fmla="*/ 35 h 187"/>
                  <a:gd name="T24" fmla="*/ 74 w 74"/>
                  <a:gd name="T25" fmla="*/ 0 h 1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41" name="Freeform 117"/>
              <p:cNvSpPr>
                <a:spLocks/>
              </p:cNvSpPr>
              <p:nvPr/>
            </p:nvSpPr>
            <p:spPr bwMode="auto">
              <a:xfrm>
                <a:off x="9274175" y="6611938"/>
                <a:ext cx="117475" cy="296862"/>
              </a:xfrm>
              <a:custGeom>
                <a:avLst/>
                <a:gdLst>
                  <a:gd name="T0" fmla="*/ 74 w 74"/>
                  <a:gd name="T1" fmla="*/ 0 h 187"/>
                  <a:gd name="T2" fmla="*/ 0 w 74"/>
                  <a:gd name="T3" fmla="*/ 40 h 187"/>
                  <a:gd name="T4" fmla="*/ 0 w 74"/>
                  <a:gd name="T5" fmla="*/ 187 h 187"/>
                  <a:gd name="T6" fmla="*/ 34 w 74"/>
                  <a:gd name="T7" fmla="*/ 172 h 187"/>
                  <a:gd name="T8" fmla="*/ 34 w 74"/>
                  <a:gd name="T9" fmla="*/ 107 h 187"/>
                  <a:gd name="T10" fmla="*/ 74 w 74"/>
                  <a:gd name="T11" fmla="*/ 85 h 187"/>
                  <a:gd name="T12" fmla="*/ 74 w 74"/>
                  <a:gd name="T13" fmla="*/ 63 h 187"/>
                  <a:gd name="T14" fmla="*/ 34 w 74"/>
                  <a:gd name="T15" fmla="*/ 83 h 187"/>
                  <a:gd name="T16" fmla="*/ 34 w 74"/>
                  <a:gd name="T17" fmla="*/ 58 h 187"/>
                  <a:gd name="T18" fmla="*/ 74 w 74"/>
                  <a:gd name="T19" fmla="*/ 36 h 187"/>
                  <a:gd name="T20" fmla="*/ 74 w 74"/>
                  <a:gd name="T21" fmla="*/ 0 h 1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42" name="Freeform 120"/>
              <p:cNvSpPr>
                <a:spLocks/>
              </p:cNvSpPr>
              <p:nvPr/>
            </p:nvSpPr>
            <p:spPr bwMode="auto">
              <a:xfrm>
                <a:off x="9602788" y="6689725"/>
                <a:ext cx="133350" cy="258763"/>
              </a:xfrm>
              <a:custGeom>
                <a:avLst/>
                <a:gdLst>
                  <a:gd name="T0" fmla="*/ 36 w 38"/>
                  <a:gd name="T1" fmla="*/ 0 h 73"/>
                  <a:gd name="T2" fmla="*/ 17 w 38"/>
                  <a:gd name="T3" fmla="*/ 10 h 73"/>
                  <a:gd name="T4" fmla="*/ 6 w 38"/>
                  <a:gd name="T5" fmla="*/ 19 h 73"/>
                  <a:gd name="T6" fmla="*/ 0 w 38"/>
                  <a:gd name="T7" fmla="*/ 34 h 73"/>
                  <a:gd name="T8" fmla="*/ 1 w 38"/>
                  <a:gd name="T9" fmla="*/ 53 h 73"/>
                  <a:gd name="T10" fmla="*/ 8 w 38"/>
                  <a:gd name="T11" fmla="*/ 68 h 73"/>
                  <a:gd name="T12" fmla="*/ 16 w 38"/>
                  <a:gd name="T13" fmla="*/ 73 h 73"/>
                  <a:gd name="T14" fmla="*/ 27 w 38"/>
                  <a:gd name="T15" fmla="*/ 70 h 73"/>
                  <a:gd name="T16" fmla="*/ 38 w 38"/>
                  <a:gd name="T17" fmla="*/ 65 h 73"/>
                  <a:gd name="T18" fmla="*/ 38 w 38"/>
                  <a:gd name="T19" fmla="*/ 49 h 73"/>
                  <a:gd name="T20" fmla="*/ 26 w 38"/>
                  <a:gd name="T21" fmla="*/ 56 h 73"/>
                  <a:gd name="T22" fmla="*/ 19 w 38"/>
                  <a:gd name="T23" fmla="*/ 58 h 73"/>
                  <a:gd name="T24" fmla="*/ 15 w 38"/>
                  <a:gd name="T25" fmla="*/ 55 h 73"/>
                  <a:gd name="T26" fmla="*/ 13 w 38"/>
                  <a:gd name="T27" fmla="*/ 41 h 73"/>
                  <a:gd name="T28" fmla="*/ 15 w 38"/>
                  <a:gd name="T29" fmla="*/ 30 h 73"/>
                  <a:gd name="T30" fmla="*/ 23 w 38"/>
                  <a:gd name="T31" fmla="*/ 22 h 73"/>
                  <a:gd name="T32" fmla="*/ 30 w 38"/>
                  <a:gd name="T33" fmla="*/ 18 h 73"/>
                  <a:gd name="T34" fmla="*/ 36 w 38"/>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43" name="Freeform 56"/>
              <p:cNvSpPr>
                <a:spLocks/>
              </p:cNvSpPr>
              <p:nvPr/>
            </p:nvSpPr>
            <p:spPr bwMode="auto">
              <a:xfrm>
                <a:off x="9129713" y="6686550"/>
                <a:ext cx="134937" cy="261938"/>
              </a:xfrm>
              <a:custGeom>
                <a:avLst/>
                <a:gdLst>
                  <a:gd name="T0" fmla="*/ 36 w 38"/>
                  <a:gd name="T1" fmla="*/ 0 h 74"/>
                  <a:gd name="T2" fmla="*/ 17 w 38"/>
                  <a:gd name="T3" fmla="*/ 10 h 74"/>
                  <a:gd name="T4" fmla="*/ 6 w 38"/>
                  <a:gd name="T5" fmla="*/ 20 h 74"/>
                  <a:gd name="T6" fmla="*/ 0 w 38"/>
                  <a:gd name="T7" fmla="*/ 35 h 74"/>
                  <a:gd name="T8" fmla="*/ 1 w 38"/>
                  <a:gd name="T9" fmla="*/ 54 h 74"/>
                  <a:gd name="T10" fmla="*/ 8 w 38"/>
                  <a:gd name="T11" fmla="*/ 69 h 74"/>
                  <a:gd name="T12" fmla="*/ 17 w 38"/>
                  <a:gd name="T13" fmla="*/ 73 h 74"/>
                  <a:gd name="T14" fmla="*/ 27 w 38"/>
                  <a:gd name="T15" fmla="*/ 71 h 74"/>
                  <a:gd name="T16" fmla="*/ 38 w 38"/>
                  <a:gd name="T17" fmla="*/ 65 h 74"/>
                  <a:gd name="T18" fmla="*/ 38 w 38"/>
                  <a:gd name="T19" fmla="*/ 50 h 74"/>
                  <a:gd name="T20" fmla="*/ 26 w 38"/>
                  <a:gd name="T21" fmla="*/ 56 h 74"/>
                  <a:gd name="T22" fmla="*/ 19 w 38"/>
                  <a:gd name="T23" fmla="*/ 58 h 74"/>
                  <a:gd name="T24" fmla="*/ 15 w 38"/>
                  <a:gd name="T25" fmla="*/ 55 h 74"/>
                  <a:gd name="T26" fmla="*/ 13 w 38"/>
                  <a:gd name="T27" fmla="*/ 42 h 74"/>
                  <a:gd name="T28" fmla="*/ 15 w 38"/>
                  <a:gd name="T29" fmla="*/ 31 h 74"/>
                  <a:gd name="T30" fmla="*/ 23 w 38"/>
                  <a:gd name="T31" fmla="*/ 23 h 74"/>
                  <a:gd name="T32" fmla="*/ 31 w 38"/>
                  <a:gd name="T33" fmla="*/ 18 h 74"/>
                  <a:gd name="T34" fmla="*/ 36 w 38"/>
                  <a:gd name="T35" fmla="*/ 15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44" name="Freeform 125"/>
              <p:cNvSpPr>
                <a:spLocks/>
              </p:cNvSpPr>
              <p:nvPr userDrawn="1"/>
            </p:nvSpPr>
            <p:spPr bwMode="auto">
              <a:xfrm>
                <a:off x="9398000" y="7011988"/>
                <a:ext cx="342900" cy="200025"/>
              </a:xfrm>
              <a:custGeom>
                <a:avLst/>
                <a:gdLst>
                  <a:gd name="T0" fmla="*/ 0 w 216"/>
                  <a:gd name="T1" fmla="*/ 115 h 126"/>
                  <a:gd name="T2" fmla="*/ 13 w 216"/>
                  <a:gd name="T3" fmla="*/ 126 h 126"/>
                  <a:gd name="T4" fmla="*/ 216 w 216"/>
                  <a:gd name="T5" fmla="*/ 17 h 126"/>
                  <a:gd name="T6" fmla="*/ 216 w 216"/>
                  <a:gd name="T7" fmla="*/ 0 h 126"/>
                  <a:gd name="T8" fmla="*/ 0 w 216"/>
                  <a:gd name="T9" fmla="*/ 115 h 1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 h="126">
                    <a:moveTo>
                      <a:pt x="0" y="115"/>
                    </a:moveTo>
                    <a:lnTo>
                      <a:pt x="13" y="126"/>
                    </a:lnTo>
                    <a:lnTo>
                      <a:pt x="216" y="17"/>
                    </a:lnTo>
                    <a:lnTo>
                      <a:pt x="216" y="0"/>
                    </a:lnTo>
                    <a:lnTo>
                      <a:pt x="0" y="115"/>
                    </a:lnTo>
                    <a:close/>
                  </a:path>
                </a:pathLst>
              </a:custGeom>
              <a:solidFill>
                <a:srgbClr val="E64A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45" name="Freeform 126"/>
              <p:cNvSpPr>
                <a:spLocks/>
              </p:cNvSpPr>
              <p:nvPr userDrawn="1"/>
            </p:nvSpPr>
            <p:spPr bwMode="auto">
              <a:xfrm>
                <a:off x="9574213" y="6521450"/>
                <a:ext cx="201612" cy="508000"/>
              </a:xfrm>
              <a:custGeom>
                <a:avLst/>
                <a:gdLst>
                  <a:gd name="T0" fmla="*/ 127 w 127"/>
                  <a:gd name="T1" fmla="*/ 320 h 320"/>
                  <a:gd name="T2" fmla="*/ 125 w 127"/>
                  <a:gd name="T3" fmla="*/ 320 h 320"/>
                  <a:gd name="T4" fmla="*/ 125 w 127"/>
                  <a:gd name="T5" fmla="*/ 95 h 320"/>
                  <a:gd name="T6" fmla="*/ 0 w 127"/>
                  <a:gd name="T7" fmla="*/ 2 h 320"/>
                  <a:gd name="T8" fmla="*/ 0 w 127"/>
                  <a:gd name="T9" fmla="*/ 0 h 320"/>
                  <a:gd name="T10" fmla="*/ 127 w 127"/>
                  <a:gd name="T11" fmla="*/ 93 h 320"/>
                  <a:gd name="T12" fmla="*/ 127 w 127"/>
                  <a:gd name="T13" fmla="*/ 320 h 3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grpSp>
      </p:grpSp>
    </p:spTree>
    <p:extLst>
      <p:ext uri="{BB962C8B-B14F-4D97-AF65-F5344CB8AC3E}">
        <p14:creationId xmlns:p14="http://schemas.microsoft.com/office/powerpoint/2010/main" val="55922474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9CBDFC-CE8E-4BF6-AEBF-5A5C3DE40EAB}"/>
              </a:ext>
            </a:extLst>
          </p:cNvPr>
          <p:cNvSpPr txBox="1">
            <a:spLocks noGrp="1"/>
          </p:cNvSpPr>
          <p:nvPr>
            <p:ph type="title"/>
          </p:nvPr>
        </p:nvSpPr>
        <p:spPr>
          <a:xfrm>
            <a:off x="623885" y="1709735"/>
            <a:ext cx="7886700" cy="2852735"/>
          </a:xfrm>
        </p:spPr>
        <p:txBody>
          <a:bodyPr anchor="b"/>
          <a:lstStyle>
            <a:lvl1pPr>
              <a:defRPr sz="6000"/>
            </a:lvl1pPr>
          </a:lstStyle>
          <a:p>
            <a:pPr lvl="0"/>
            <a:r>
              <a:rPr lang="fr-FR"/>
              <a:t>Modifiez le style du titre</a:t>
            </a:r>
            <a:endParaRPr lang="en-US"/>
          </a:p>
        </p:txBody>
      </p:sp>
      <p:sp>
        <p:nvSpPr>
          <p:cNvPr id="3" name="Text Placeholder 2">
            <a:extLst>
              <a:ext uri="{FF2B5EF4-FFF2-40B4-BE49-F238E27FC236}">
                <a16:creationId xmlns:a16="http://schemas.microsoft.com/office/drawing/2014/main" xmlns="" id="{7DBFCB7C-F6DF-432C-8B57-488CFD22BBD3}"/>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fr-FR"/>
              <a:t>Modifier les styles du texte du masque</a:t>
            </a:r>
          </a:p>
        </p:txBody>
      </p:sp>
      <p:sp>
        <p:nvSpPr>
          <p:cNvPr id="4" name="Date Placeholder 3">
            <a:extLst>
              <a:ext uri="{FF2B5EF4-FFF2-40B4-BE49-F238E27FC236}">
                <a16:creationId xmlns:a16="http://schemas.microsoft.com/office/drawing/2014/main" xmlns="" id="{11ACD8D8-CBE9-4A76-A32D-FE5580A79E37}"/>
              </a:ext>
            </a:extLst>
          </p:cNvPr>
          <p:cNvSpPr txBox="1">
            <a:spLocks noGrp="1"/>
          </p:cNvSpPr>
          <p:nvPr>
            <p:ph type="dt" sz="half" idx="7"/>
          </p:nvPr>
        </p:nvSpPr>
        <p:spPr/>
        <p:txBody>
          <a:bodyPr/>
          <a:lstStyle>
            <a:lvl1pPr>
              <a:defRPr/>
            </a:lvl1pPr>
          </a:lstStyle>
          <a:p>
            <a:pPr lvl="0"/>
            <a:fld id="{B1E715AB-A1BC-4FB6-A3A8-D01D9A920054}" type="datetime1">
              <a:rPr lang="fr-FR" smtClean="0"/>
              <a:t>18/02/2019</a:t>
            </a:fld>
            <a:endParaRPr lang="fr-FR"/>
          </a:p>
        </p:txBody>
      </p:sp>
      <p:sp>
        <p:nvSpPr>
          <p:cNvPr id="5" name="Footer Placeholder 4">
            <a:extLst>
              <a:ext uri="{FF2B5EF4-FFF2-40B4-BE49-F238E27FC236}">
                <a16:creationId xmlns:a16="http://schemas.microsoft.com/office/drawing/2014/main" xmlns="" id="{322BD63C-1011-4A36-B894-EE2E9C971D85}"/>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xmlns="" id="{9CD6D300-9CA1-4C88-A976-249DC57F99AB}"/>
              </a:ext>
            </a:extLst>
          </p:cNvPr>
          <p:cNvSpPr txBox="1">
            <a:spLocks noGrp="1"/>
          </p:cNvSpPr>
          <p:nvPr>
            <p:ph type="sldNum" sz="quarter" idx="8"/>
          </p:nvPr>
        </p:nvSpPr>
        <p:spPr/>
        <p:txBody>
          <a:bodyPr/>
          <a:lstStyle>
            <a:lvl1pPr>
              <a:defRPr/>
            </a:lvl1pPr>
          </a:lstStyle>
          <a:p>
            <a:pPr lvl="0"/>
            <a:fld id="{D9186B43-B894-454A-8E3B-BA757DC24DEE}" type="slidenum">
              <a:t>‹N°›</a:t>
            </a:fld>
            <a:endParaRPr lang="fr-FR"/>
          </a:p>
        </p:txBody>
      </p:sp>
    </p:spTree>
    <p:extLst>
      <p:ext uri="{BB962C8B-B14F-4D97-AF65-F5344CB8AC3E}">
        <p14:creationId xmlns:p14="http://schemas.microsoft.com/office/powerpoint/2010/main" val="29307705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Pages de contenu 3">
    <p:spTree>
      <p:nvGrpSpPr>
        <p:cNvPr id="1" name=""/>
        <p:cNvGrpSpPr/>
        <p:nvPr/>
      </p:nvGrpSpPr>
      <p:grpSpPr>
        <a:xfrm>
          <a:off x="0" y="0"/>
          <a:ext cx="0" cy="0"/>
          <a:chOff x="0" y="0"/>
          <a:chExt cx="0" cy="0"/>
        </a:xfrm>
      </p:grpSpPr>
      <p:graphicFrame>
        <p:nvGraphicFramePr>
          <p:cNvPr id="9" name="Object 23" hidden="1"/>
          <p:cNvGraphicFramePr>
            <a:graphicFrameLocks noChangeAspect="1"/>
          </p:cNvGraphicFramePr>
          <p:nvPr>
            <p:custDataLst>
              <p:tags r:id="rId2"/>
            </p:custDataLst>
          </p:nvPr>
        </p:nvGraphicFramePr>
        <p:xfrm>
          <a:off x="1430" y="1429"/>
          <a:ext cx="1428" cy="1428"/>
        </p:xfrm>
        <a:graphic>
          <a:graphicData uri="http://schemas.openxmlformats.org/presentationml/2006/ole">
            <mc:AlternateContent xmlns:mc="http://schemas.openxmlformats.org/markup-compatibility/2006">
              <mc:Choice xmlns:v="urn:schemas-microsoft-com:vml" Requires="v">
                <p:oleObj spid="_x0000_s20485" name="think-cell Slide" r:id="rId4" imgW="360" imgH="360" progId="TCLayout.ActiveDocument.1">
                  <p:embed/>
                </p:oleObj>
              </mc:Choice>
              <mc:Fallback>
                <p:oleObj name="think-cell Slide" r:id="rId4" imgW="360" imgH="360" progId="TCLayout.ActiveDocument.1">
                  <p:embed/>
                  <p:pic>
                    <p:nvPicPr>
                      <p:cNvPr id="9"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0" y="1429"/>
                        <a:ext cx="142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213"/>
          <p:cNvSpPr>
            <a:spLocks noChangeArrowheads="1"/>
          </p:cNvSpPr>
          <p:nvPr/>
        </p:nvSpPr>
        <p:spPr bwMode="auto">
          <a:xfrm>
            <a:off x="6583680" y="231409"/>
            <a:ext cx="176330" cy="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fontAlgn="base">
              <a:spcBef>
                <a:spcPct val="0"/>
              </a:spcBef>
              <a:spcAft>
                <a:spcPct val="0"/>
              </a:spcAft>
              <a:defRPr sz="2000">
                <a:solidFill>
                  <a:schemeClr val="tx1"/>
                </a:solidFill>
                <a:latin typeface="Arial" panose="020B0604020202020204" pitchFamily="34" charset="0"/>
              </a:defRPr>
            </a:lvl6pPr>
            <a:lvl7pPr marL="2971800" indent="-228600" fontAlgn="base">
              <a:spcBef>
                <a:spcPct val="0"/>
              </a:spcBef>
              <a:spcAft>
                <a:spcPct val="0"/>
              </a:spcAft>
              <a:defRPr sz="2000">
                <a:solidFill>
                  <a:schemeClr val="tx1"/>
                </a:solidFill>
                <a:latin typeface="Arial" panose="020B0604020202020204" pitchFamily="34" charset="0"/>
              </a:defRPr>
            </a:lvl7pPr>
            <a:lvl8pPr marL="3429000" indent="-228600" fontAlgn="base">
              <a:spcBef>
                <a:spcPct val="0"/>
              </a:spcBef>
              <a:spcAft>
                <a:spcPct val="0"/>
              </a:spcAft>
              <a:defRPr sz="2000">
                <a:solidFill>
                  <a:schemeClr val="tx1"/>
                </a:solidFill>
                <a:latin typeface="Arial" panose="020B0604020202020204" pitchFamily="34" charset="0"/>
              </a:defRPr>
            </a:lvl8pPr>
            <a:lvl9pPr marL="3886200" indent="-228600" fontAlgn="base">
              <a:spcBef>
                <a:spcPct val="0"/>
              </a:spcBef>
              <a:spcAft>
                <a:spcPct val="0"/>
              </a:spcAft>
              <a:defRPr sz="2000">
                <a:solidFill>
                  <a:schemeClr val="tx1"/>
                </a:solidFill>
                <a:latin typeface="Arial" panose="020B0604020202020204" pitchFamily="34" charset="0"/>
              </a:defRPr>
            </a:lvl9pPr>
          </a:lstStyle>
          <a:p>
            <a:pPr defTabSz="822777" eaLnBrk="1" hangingPunct="1"/>
            <a:r>
              <a:rPr lang="fr-FR" altLang="fr-FR" sz="630">
                <a:solidFill>
                  <a:srgbClr val="7C7B7B"/>
                </a:solidFill>
                <a:cs typeface="Arial" panose="020B0604020202020204" pitchFamily="34" charset="0"/>
              </a:rPr>
              <a:t>P.</a:t>
            </a:r>
            <a:fld id="{A0B9CDA3-F26C-4756-B2BD-D9E8C29E3459}" type="slidenum">
              <a:rPr lang="fr-FR" altLang="fr-FR" sz="630">
                <a:solidFill>
                  <a:srgbClr val="7C7B7B"/>
                </a:solidFill>
                <a:cs typeface="Arial" panose="020B0604020202020204" pitchFamily="34" charset="0"/>
              </a:rPr>
              <a:pPr defTabSz="822777" eaLnBrk="1" hangingPunct="1"/>
              <a:t>‹N°›</a:t>
            </a:fld>
            <a:endParaRPr lang="fr-FR" altLang="fr-FR" sz="1620">
              <a:cs typeface="Arial" panose="020B0604020202020204" pitchFamily="34" charset="0"/>
            </a:endParaRPr>
          </a:p>
        </p:txBody>
      </p:sp>
      <p:sp>
        <p:nvSpPr>
          <p:cNvPr id="260" name="Text Placeholder 47"/>
          <p:cNvSpPr>
            <a:spLocks noGrp="1"/>
          </p:cNvSpPr>
          <p:nvPr>
            <p:ph type="body" sz="quarter" idx="10"/>
          </p:nvPr>
        </p:nvSpPr>
        <p:spPr>
          <a:xfrm>
            <a:off x="6353938" y="1101337"/>
            <a:ext cx="497205" cy="497101"/>
          </a:xfrm>
          <a:prstGeom prst="ellipse">
            <a:avLst/>
          </a:prstGeom>
          <a:ln w="12700">
            <a:solidFill>
              <a:srgbClr val="283583"/>
            </a:solidFill>
          </a:ln>
        </p:spPr>
        <p:txBody>
          <a:bodyPr lIns="0" tIns="0" rIns="0" bIns="0" anchor="ctr">
            <a:noAutofit/>
          </a:bodyPr>
          <a:lstStyle>
            <a:lvl1pPr algn="ctr">
              <a:defRPr sz="1260">
                <a:solidFill>
                  <a:srgbClr val="283583"/>
                </a:solidFill>
                <a:latin typeface="+mn-lt"/>
              </a:defRPr>
            </a:lvl1pPr>
          </a:lstStyle>
          <a:p>
            <a:pPr lvl="0"/>
            <a:r>
              <a:rPr lang="fr-FR"/>
              <a:t>Modifier les styles du texte du masque</a:t>
            </a:r>
          </a:p>
        </p:txBody>
      </p:sp>
      <p:sp>
        <p:nvSpPr>
          <p:cNvPr id="261" name="Title 260"/>
          <p:cNvSpPr>
            <a:spLocks noGrp="1"/>
          </p:cNvSpPr>
          <p:nvPr>
            <p:ph type="title"/>
          </p:nvPr>
        </p:nvSpPr>
        <p:spPr>
          <a:xfrm>
            <a:off x="457200" y="466247"/>
            <a:ext cx="8229600" cy="953908"/>
          </a:xfrm>
        </p:spPr>
        <p:txBody>
          <a:bodyPr anchor="t">
            <a:noAutofit/>
          </a:bodyPr>
          <a:lstStyle>
            <a:lvl1pPr algn="ctr">
              <a:defRPr sz="3419" cap="all" baseline="0">
                <a:solidFill>
                  <a:srgbClr val="213A8F"/>
                </a:solidFill>
                <a:latin typeface="Arial Black" pitchFamily="34" charset="0"/>
              </a:defRPr>
            </a:lvl1pPr>
          </a:lstStyle>
          <a:p>
            <a:r>
              <a:rPr lang="fr-FR"/>
              <a:t>Modifiez le style du titre</a:t>
            </a:r>
            <a:endParaRPr lang="fr-FR" dirty="0"/>
          </a:p>
        </p:txBody>
      </p:sp>
      <p:sp>
        <p:nvSpPr>
          <p:cNvPr id="488" name="Text Placeholder 487"/>
          <p:cNvSpPr>
            <a:spLocks noGrp="1"/>
          </p:cNvSpPr>
          <p:nvPr>
            <p:ph type="body" sz="quarter" idx="12"/>
          </p:nvPr>
        </p:nvSpPr>
        <p:spPr>
          <a:xfrm>
            <a:off x="596646" y="2645493"/>
            <a:ext cx="3525012" cy="317098"/>
          </a:xfrm>
        </p:spPr>
        <p:txBody>
          <a:bodyPr lIns="0" rIns="0">
            <a:noAutofit/>
          </a:bodyPr>
          <a:lstStyle>
            <a:lvl1pPr>
              <a:lnSpc>
                <a:spcPct val="100000"/>
              </a:lnSpc>
              <a:spcAft>
                <a:spcPts val="270"/>
              </a:spcAft>
              <a:defRPr sz="720">
                <a:solidFill>
                  <a:srgbClr val="7C7B7B"/>
                </a:solidFill>
              </a:defRPr>
            </a:lvl1pPr>
            <a:lvl2pPr marL="68565" indent="-68565">
              <a:lnSpc>
                <a:spcPct val="100000"/>
              </a:lnSpc>
              <a:spcBef>
                <a:spcPts val="270"/>
              </a:spcBef>
              <a:spcAft>
                <a:spcPts val="270"/>
              </a:spcAft>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Modifier les styles du texte du masque</a:t>
            </a:r>
          </a:p>
          <a:p>
            <a:pPr lvl="1"/>
            <a:r>
              <a:rPr lang="fr-FR"/>
              <a:t>Deuxième niveau</a:t>
            </a:r>
          </a:p>
        </p:txBody>
      </p:sp>
      <p:sp>
        <p:nvSpPr>
          <p:cNvPr id="489" name="Text Placeholder 487"/>
          <p:cNvSpPr>
            <a:spLocks noGrp="1"/>
          </p:cNvSpPr>
          <p:nvPr>
            <p:ph type="body" sz="quarter" idx="13"/>
          </p:nvPr>
        </p:nvSpPr>
        <p:spPr>
          <a:xfrm>
            <a:off x="5218938" y="2645493"/>
            <a:ext cx="3525012" cy="317098"/>
          </a:xfrm>
        </p:spPr>
        <p:txBody>
          <a:bodyPr lIns="0" rIns="0">
            <a:noAutofit/>
          </a:bodyPr>
          <a:lstStyle>
            <a:lvl1pPr>
              <a:lnSpc>
                <a:spcPct val="100000"/>
              </a:lnSpc>
              <a:spcAft>
                <a:spcPts val="270"/>
              </a:spcAft>
              <a:defRPr sz="720">
                <a:solidFill>
                  <a:srgbClr val="7C7B7B"/>
                </a:solidFill>
              </a:defRPr>
            </a:lvl1pPr>
            <a:lvl2pPr marL="68565" indent="-68565">
              <a:lnSpc>
                <a:spcPct val="100000"/>
              </a:lnSpc>
              <a:spcBef>
                <a:spcPts val="270"/>
              </a:spcBef>
              <a:spcAft>
                <a:spcPts val="270"/>
              </a:spcAft>
              <a:buClr>
                <a:srgbClr val="7C7B7B"/>
              </a:buClr>
              <a:buSzPct val="120000"/>
              <a:buFont typeface="Arial" pitchFamily="34" charset="0"/>
              <a:buChar char="•"/>
              <a:defRPr sz="720">
                <a:solidFill>
                  <a:srgbClr val="7C7B7B"/>
                </a:solidFill>
              </a:defRPr>
            </a:lvl2pPr>
            <a:lvl3pPr>
              <a:defRPr sz="720">
                <a:solidFill>
                  <a:srgbClr val="7C7B7B"/>
                </a:solidFill>
              </a:defRPr>
            </a:lvl3pPr>
            <a:lvl4pPr>
              <a:defRPr sz="720">
                <a:solidFill>
                  <a:srgbClr val="7C7B7B"/>
                </a:solidFill>
              </a:defRPr>
            </a:lvl4pPr>
            <a:lvl5pPr>
              <a:defRPr sz="720">
                <a:solidFill>
                  <a:srgbClr val="7C7B7B"/>
                </a:solidFill>
              </a:defRPr>
            </a:lvl5pPr>
          </a:lstStyle>
          <a:p>
            <a:pPr lvl="0"/>
            <a:r>
              <a:rPr lang="fr-FR"/>
              <a:t>Modifier les styles du texte du masque</a:t>
            </a:r>
          </a:p>
          <a:p>
            <a:pPr lvl="1"/>
            <a:r>
              <a:rPr lang="fr-FR"/>
              <a:t>Deuxième niveau</a:t>
            </a:r>
          </a:p>
        </p:txBody>
      </p:sp>
      <p:sp>
        <p:nvSpPr>
          <p:cNvPr id="551" name="Text Placeholder 550"/>
          <p:cNvSpPr>
            <a:spLocks noGrp="1"/>
          </p:cNvSpPr>
          <p:nvPr>
            <p:ph type="body" sz="quarter" idx="16"/>
          </p:nvPr>
        </p:nvSpPr>
        <p:spPr>
          <a:xfrm>
            <a:off x="457200" y="1431426"/>
            <a:ext cx="8229600" cy="574645"/>
          </a:xfrm>
        </p:spPr>
        <p:txBody>
          <a:bodyPr>
            <a:noAutofit/>
          </a:bodyPr>
          <a:lstStyle>
            <a:lvl1pPr marL="0" marR="0" indent="0" algn="ctr" defTabSz="872720" rtl="0" eaLnBrk="1" fontAlgn="auto" latinLnBrk="0" hangingPunct="1">
              <a:lnSpc>
                <a:spcPct val="90000"/>
              </a:lnSpc>
              <a:spcBef>
                <a:spcPct val="0"/>
              </a:spcBef>
              <a:spcAft>
                <a:spcPts val="0"/>
              </a:spcAft>
              <a:buClrTx/>
              <a:buSzTx/>
              <a:buFontTx/>
              <a:buNone/>
              <a:tabLst/>
              <a:defRPr kumimoji="0" lang="en-US" sz="2519" b="0" i="0" u="none" strike="noStrike" kern="1200" cap="all" spc="0" normalizeH="0" baseline="0" noProof="0">
                <a:ln>
                  <a:noFill/>
                </a:ln>
                <a:solidFill>
                  <a:srgbClr val="ED73AA"/>
                </a:solidFill>
                <a:effectLst/>
                <a:uLnTx/>
                <a:uFillTx/>
                <a:latin typeface="Arial Black" pitchFamily="34" charset="0"/>
              </a:defRPr>
            </a:lvl1pPr>
            <a:lvl2pPr algn="ctr">
              <a:defRPr sz="2519">
                <a:solidFill>
                  <a:srgbClr val="ED73AA"/>
                </a:solidFill>
                <a:latin typeface="Arial Black" pitchFamily="34" charset="0"/>
              </a:defRPr>
            </a:lvl2pPr>
            <a:lvl3pPr algn="ctr">
              <a:defRPr sz="2519">
                <a:solidFill>
                  <a:srgbClr val="ED73AA"/>
                </a:solidFill>
                <a:latin typeface="Arial Black" pitchFamily="34" charset="0"/>
              </a:defRPr>
            </a:lvl3pPr>
            <a:lvl4pPr algn="ctr">
              <a:defRPr sz="2519">
                <a:solidFill>
                  <a:srgbClr val="ED73AA"/>
                </a:solidFill>
                <a:latin typeface="Arial Black" pitchFamily="34" charset="0"/>
              </a:defRPr>
            </a:lvl4pPr>
            <a:lvl5pPr algn="ctr">
              <a:defRPr sz="2519">
                <a:solidFill>
                  <a:srgbClr val="ED73AA"/>
                </a:solidFill>
                <a:latin typeface="Arial Black" pitchFamily="34" charset="0"/>
              </a:defRPr>
            </a:lvl5pPr>
          </a:lstStyle>
          <a:p>
            <a:pPr lvl="0"/>
            <a:r>
              <a:rPr lang="fr-FR"/>
              <a:t>Modifier les styles du texte du masque</a:t>
            </a:r>
          </a:p>
        </p:txBody>
      </p:sp>
      <p:grpSp>
        <p:nvGrpSpPr>
          <p:cNvPr id="24" name="Group 23"/>
          <p:cNvGrpSpPr/>
          <p:nvPr userDrawn="1"/>
        </p:nvGrpSpPr>
        <p:grpSpPr>
          <a:xfrm>
            <a:off x="8262463" y="5855938"/>
            <a:ext cx="581501" cy="621377"/>
            <a:chOff x="8358188" y="6453188"/>
            <a:chExt cx="646112" cy="690563"/>
          </a:xfrm>
        </p:grpSpPr>
        <p:sp>
          <p:nvSpPr>
            <p:cNvPr id="25" name="Freeform 123"/>
            <p:cNvSpPr>
              <a:spLocks/>
            </p:cNvSpPr>
            <p:nvPr/>
          </p:nvSpPr>
          <p:spPr bwMode="auto">
            <a:xfrm>
              <a:off x="8626476" y="6886575"/>
              <a:ext cx="355599" cy="209550"/>
            </a:xfrm>
            <a:custGeom>
              <a:avLst/>
              <a:gdLst>
                <a:gd name="T0" fmla="*/ 0 w 238"/>
                <a:gd name="T1" fmla="*/ 129 h 140"/>
                <a:gd name="T2" fmla="*/ 15 w 238"/>
                <a:gd name="T3" fmla="*/ 140 h 140"/>
                <a:gd name="T4" fmla="*/ 238 w 238"/>
                <a:gd name="T5" fmla="*/ 20 h 140"/>
                <a:gd name="T6" fmla="*/ 238 w 238"/>
                <a:gd name="T7" fmla="*/ 0 h 140"/>
                <a:gd name="T8" fmla="*/ 0 w 238"/>
                <a:gd name="T9" fmla="*/ 129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140">
                  <a:moveTo>
                    <a:pt x="0" y="129"/>
                  </a:moveTo>
                  <a:lnTo>
                    <a:pt x="15" y="140"/>
                  </a:lnTo>
                  <a:lnTo>
                    <a:pt x="238" y="20"/>
                  </a:lnTo>
                  <a:lnTo>
                    <a:pt x="238" y="0"/>
                  </a:lnTo>
                  <a:lnTo>
                    <a:pt x="0" y="129"/>
                  </a:lnTo>
                  <a:close/>
                </a:path>
              </a:pathLst>
            </a:custGeom>
            <a:solidFill>
              <a:srgbClr val="4850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grpSp>
          <p:nvGrpSpPr>
            <p:cNvPr id="26" name="Group 25"/>
            <p:cNvGrpSpPr/>
            <p:nvPr userDrawn="1"/>
          </p:nvGrpSpPr>
          <p:grpSpPr>
            <a:xfrm>
              <a:off x="8358188" y="6453188"/>
              <a:ext cx="646112" cy="690563"/>
              <a:chOff x="9129713" y="6521450"/>
              <a:chExt cx="646112" cy="690563"/>
            </a:xfrm>
          </p:grpSpPr>
          <p:sp>
            <p:nvSpPr>
              <p:cNvPr id="27" name="Freeform 58"/>
              <p:cNvSpPr>
                <a:spLocks/>
              </p:cNvSpPr>
              <p:nvPr/>
            </p:nvSpPr>
            <p:spPr bwMode="auto">
              <a:xfrm>
                <a:off x="9467850" y="6767513"/>
                <a:ext cx="134938" cy="257175"/>
              </a:xfrm>
              <a:custGeom>
                <a:avLst/>
                <a:gdLst>
                  <a:gd name="T0" fmla="*/ 36 w 38"/>
                  <a:gd name="T1" fmla="*/ 0 h 73"/>
                  <a:gd name="T2" fmla="*/ 18 w 38"/>
                  <a:gd name="T3" fmla="*/ 10 h 73"/>
                  <a:gd name="T4" fmla="*/ 6 w 38"/>
                  <a:gd name="T5" fmla="*/ 20 h 73"/>
                  <a:gd name="T6" fmla="*/ 1 w 38"/>
                  <a:gd name="T7" fmla="*/ 34 h 73"/>
                  <a:gd name="T8" fmla="*/ 2 w 38"/>
                  <a:gd name="T9" fmla="*/ 53 h 73"/>
                  <a:gd name="T10" fmla="*/ 8 w 38"/>
                  <a:gd name="T11" fmla="*/ 68 h 73"/>
                  <a:gd name="T12" fmla="*/ 17 w 38"/>
                  <a:gd name="T13" fmla="*/ 73 h 73"/>
                  <a:gd name="T14" fmla="*/ 28 w 38"/>
                  <a:gd name="T15" fmla="*/ 70 h 73"/>
                  <a:gd name="T16" fmla="*/ 38 w 38"/>
                  <a:gd name="T17" fmla="*/ 65 h 73"/>
                  <a:gd name="T18" fmla="*/ 38 w 38"/>
                  <a:gd name="T19" fmla="*/ 31 h 73"/>
                  <a:gd name="T20" fmla="*/ 25 w 38"/>
                  <a:gd name="T21" fmla="*/ 38 h 73"/>
                  <a:gd name="T22" fmla="*/ 25 w 38"/>
                  <a:gd name="T23" fmla="*/ 57 h 73"/>
                  <a:gd name="T24" fmla="*/ 20 w 38"/>
                  <a:gd name="T25" fmla="*/ 59 h 73"/>
                  <a:gd name="T26" fmla="*/ 15 w 38"/>
                  <a:gd name="T27" fmla="*/ 55 h 73"/>
                  <a:gd name="T28" fmla="*/ 13 w 38"/>
                  <a:gd name="T29" fmla="*/ 41 h 73"/>
                  <a:gd name="T30" fmla="*/ 16 w 38"/>
                  <a:gd name="T31" fmla="*/ 30 h 73"/>
                  <a:gd name="T32" fmla="*/ 23 w 38"/>
                  <a:gd name="T33" fmla="*/ 22 h 73"/>
                  <a:gd name="T34" fmla="*/ 31 w 38"/>
                  <a:gd name="T35" fmla="*/ 18 h 73"/>
                  <a:gd name="T36" fmla="*/ 36 w 38"/>
                  <a:gd name="T37" fmla="*/ 15 h 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8" name="Freeform 59"/>
              <p:cNvSpPr>
                <a:spLocks/>
              </p:cNvSpPr>
              <p:nvPr/>
            </p:nvSpPr>
            <p:spPr bwMode="auto">
              <a:xfrm>
                <a:off x="9334500" y="6834188"/>
                <a:ext cx="138113" cy="258762"/>
              </a:xfrm>
              <a:custGeom>
                <a:avLst/>
                <a:gdLst>
                  <a:gd name="T0" fmla="*/ 37 w 39"/>
                  <a:gd name="T1" fmla="*/ 0 h 73"/>
                  <a:gd name="T2" fmla="*/ 18 w 39"/>
                  <a:gd name="T3" fmla="*/ 10 h 73"/>
                  <a:gd name="T4" fmla="*/ 7 w 39"/>
                  <a:gd name="T5" fmla="*/ 19 h 73"/>
                  <a:gd name="T6" fmla="*/ 1 w 39"/>
                  <a:gd name="T7" fmla="*/ 34 h 73"/>
                  <a:gd name="T8" fmla="*/ 2 w 39"/>
                  <a:gd name="T9" fmla="*/ 53 h 73"/>
                  <a:gd name="T10" fmla="*/ 9 w 39"/>
                  <a:gd name="T11" fmla="*/ 68 h 73"/>
                  <a:gd name="T12" fmla="*/ 17 w 39"/>
                  <a:gd name="T13" fmla="*/ 73 h 73"/>
                  <a:gd name="T14" fmla="*/ 28 w 39"/>
                  <a:gd name="T15" fmla="*/ 70 h 73"/>
                  <a:gd name="T16" fmla="*/ 39 w 39"/>
                  <a:gd name="T17" fmla="*/ 65 h 73"/>
                  <a:gd name="T18" fmla="*/ 39 w 39"/>
                  <a:gd name="T19" fmla="*/ 49 h 73"/>
                  <a:gd name="T20" fmla="*/ 27 w 39"/>
                  <a:gd name="T21" fmla="*/ 56 h 73"/>
                  <a:gd name="T22" fmla="*/ 20 w 39"/>
                  <a:gd name="T23" fmla="*/ 58 h 73"/>
                  <a:gd name="T24" fmla="*/ 16 w 39"/>
                  <a:gd name="T25" fmla="*/ 55 h 73"/>
                  <a:gd name="T26" fmla="*/ 13 w 39"/>
                  <a:gd name="T27" fmla="*/ 41 h 73"/>
                  <a:gd name="T28" fmla="*/ 16 w 39"/>
                  <a:gd name="T29" fmla="*/ 30 h 73"/>
                  <a:gd name="T30" fmla="*/ 24 w 39"/>
                  <a:gd name="T31" fmla="*/ 22 h 73"/>
                  <a:gd name="T32" fmla="*/ 31 w 39"/>
                  <a:gd name="T33" fmla="*/ 18 h 73"/>
                  <a:gd name="T34" fmla="*/ 37 w 39"/>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9" name="Freeform 115"/>
              <p:cNvSpPr>
                <a:spLocks/>
              </p:cNvSpPr>
              <p:nvPr/>
            </p:nvSpPr>
            <p:spPr bwMode="auto">
              <a:xfrm>
                <a:off x="9404350" y="6542088"/>
                <a:ext cx="117475" cy="296862"/>
              </a:xfrm>
              <a:custGeom>
                <a:avLst/>
                <a:gdLst>
                  <a:gd name="T0" fmla="*/ 74 w 74"/>
                  <a:gd name="T1" fmla="*/ 0 h 187"/>
                  <a:gd name="T2" fmla="*/ 0 w 74"/>
                  <a:gd name="T3" fmla="*/ 40 h 187"/>
                  <a:gd name="T4" fmla="*/ 0 w 74"/>
                  <a:gd name="T5" fmla="*/ 187 h 187"/>
                  <a:gd name="T6" fmla="*/ 74 w 74"/>
                  <a:gd name="T7" fmla="*/ 147 h 187"/>
                  <a:gd name="T8" fmla="*/ 74 w 74"/>
                  <a:gd name="T9" fmla="*/ 113 h 187"/>
                  <a:gd name="T10" fmla="*/ 34 w 74"/>
                  <a:gd name="T11" fmla="*/ 133 h 187"/>
                  <a:gd name="T12" fmla="*/ 34 w 74"/>
                  <a:gd name="T13" fmla="*/ 107 h 187"/>
                  <a:gd name="T14" fmla="*/ 74 w 74"/>
                  <a:gd name="T15" fmla="*/ 87 h 187"/>
                  <a:gd name="T16" fmla="*/ 74 w 74"/>
                  <a:gd name="T17" fmla="*/ 62 h 187"/>
                  <a:gd name="T18" fmla="*/ 34 w 74"/>
                  <a:gd name="T19" fmla="*/ 82 h 187"/>
                  <a:gd name="T20" fmla="*/ 34 w 74"/>
                  <a:gd name="T21" fmla="*/ 58 h 187"/>
                  <a:gd name="T22" fmla="*/ 74 w 74"/>
                  <a:gd name="T23" fmla="*/ 35 h 187"/>
                  <a:gd name="T24" fmla="*/ 74 w 74"/>
                  <a:gd name="T25" fmla="*/ 0 h 1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0" name="Freeform 117"/>
              <p:cNvSpPr>
                <a:spLocks/>
              </p:cNvSpPr>
              <p:nvPr/>
            </p:nvSpPr>
            <p:spPr bwMode="auto">
              <a:xfrm>
                <a:off x="9274175" y="6611938"/>
                <a:ext cx="117475" cy="296862"/>
              </a:xfrm>
              <a:custGeom>
                <a:avLst/>
                <a:gdLst>
                  <a:gd name="T0" fmla="*/ 74 w 74"/>
                  <a:gd name="T1" fmla="*/ 0 h 187"/>
                  <a:gd name="T2" fmla="*/ 0 w 74"/>
                  <a:gd name="T3" fmla="*/ 40 h 187"/>
                  <a:gd name="T4" fmla="*/ 0 w 74"/>
                  <a:gd name="T5" fmla="*/ 187 h 187"/>
                  <a:gd name="T6" fmla="*/ 34 w 74"/>
                  <a:gd name="T7" fmla="*/ 172 h 187"/>
                  <a:gd name="T8" fmla="*/ 34 w 74"/>
                  <a:gd name="T9" fmla="*/ 107 h 187"/>
                  <a:gd name="T10" fmla="*/ 74 w 74"/>
                  <a:gd name="T11" fmla="*/ 85 h 187"/>
                  <a:gd name="T12" fmla="*/ 74 w 74"/>
                  <a:gd name="T13" fmla="*/ 63 h 187"/>
                  <a:gd name="T14" fmla="*/ 34 w 74"/>
                  <a:gd name="T15" fmla="*/ 83 h 187"/>
                  <a:gd name="T16" fmla="*/ 34 w 74"/>
                  <a:gd name="T17" fmla="*/ 58 h 187"/>
                  <a:gd name="T18" fmla="*/ 74 w 74"/>
                  <a:gd name="T19" fmla="*/ 36 h 187"/>
                  <a:gd name="T20" fmla="*/ 74 w 74"/>
                  <a:gd name="T21" fmla="*/ 0 h 1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1" name="Freeform 120"/>
              <p:cNvSpPr>
                <a:spLocks/>
              </p:cNvSpPr>
              <p:nvPr/>
            </p:nvSpPr>
            <p:spPr bwMode="auto">
              <a:xfrm>
                <a:off x="9602788" y="6689725"/>
                <a:ext cx="133350" cy="258763"/>
              </a:xfrm>
              <a:custGeom>
                <a:avLst/>
                <a:gdLst>
                  <a:gd name="T0" fmla="*/ 36 w 38"/>
                  <a:gd name="T1" fmla="*/ 0 h 73"/>
                  <a:gd name="T2" fmla="*/ 17 w 38"/>
                  <a:gd name="T3" fmla="*/ 10 h 73"/>
                  <a:gd name="T4" fmla="*/ 6 w 38"/>
                  <a:gd name="T5" fmla="*/ 19 h 73"/>
                  <a:gd name="T6" fmla="*/ 0 w 38"/>
                  <a:gd name="T7" fmla="*/ 34 h 73"/>
                  <a:gd name="T8" fmla="*/ 1 w 38"/>
                  <a:gd name="T9" fmla="*/ 53 h 73"/>
                  <a:gd name="T10" fmla="*/ 8 w 38"/>
                  <a:gd name="T11" fmla="*/ 68 h 73"/>
                  <a:gd name="T12" fmla="*/ 16 w 38"/>
                  <a:gd name="T13" fmla="*/ 73 h 73"/>
                  <a:gd name="T14" fmla="*/ 27 w 38"/>
                  <a:gd name="T15" fmla="*/ 70 h 73"/>
                  <a:gd name="T16" fmla="*/ 38 w 38"/>
                  <a:gd name="T17" fmla="*/ 65 h 73"/>
                  <a:gd name="T18" fmla="*/ 38 w 38"/>
                  <a:gd name="T19" fmla="*/ 49 h 73"/>
                  <a:gd name="T20" fmla="*/ 26 w 38"/>
                  <a:gd name="T21" fmla="*/ 56 h 73"/>
                  <a:gd name="T22" fmla="*/ 19 w 38"/>
                  <a:gd name="T23" fmla="*/ 58 h 73"/>
                  <a:gd name="T24" fmla="*/ 15 w 38"/>
                  <a:gd name="T25" fmla="*/ 55 h 73"/>
                  <a:gd name="T26" fmla="*/ 13 w 38"/>
                  <a:gd name="T27" fmla="*/ 41 h 73"/>
                  <a:gd name="T28" fmla="*/ 15 w 38"/>
                  <a:gd name="T29" fmla="*/ 30 h 73"/>
                  <a:gd name="T30" fmla="*/ 23 w 38"/>
                  <a:gd name="T31" fmla="*/ 22 h 73"/>
                  <a:gd name="T32" fmla="*/ 30 w 38"/>
                  <a:gd name="T33" fmla="*/ 18 h 73"/>
                  <a:gd name="T34" fmla="*/ 36 w 38"/>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2" name="Freeform 56"/>
              <p:cNvSpPr>
                <a:spLocks/>
              </p:cNvSpPr>
              <p:nvPr/>
            </p:nvSpPr>
            <p:spPr bwMode="auto">
              <a:xfrm>
                <a:off x="9129713" y="6686550"/>
                <a:ext cx="134937" cy="261938"/>
              </a:xfrm>
              <a:custGeom>
                <a:avLst/>
                <a:gdLst>
                  <a:gd name="T0" fmla="*/ 36 w 38"/>
                  <a:gd name="T1" fmla="*/ 0 h 74"/>
                  <a:gd name="T2" fmla="*/ 17 w 38"/>
                  <a:gd name="T3" fmla="*/ 10 h 74"/>
                  <a:gd name="T4" fmla="*/ 6 w 38"/>
                  <a:gd name="T5" fmla="*/ 20 h 74"/>
                  <a:gd name="T6" fmla="*/ 0 w 38"/>
                  <a:gd name="T7" fmla="*/ 35 h 74"/>
                  <a:gd name="T8" fmla="*/ 1 w 38"/>
                  <a:gd name="T9" fmla="*/ 54 h 74"/>
                  <a:gd name="T10" fmla="*/ 8 w 38"/>
                  <a:gd name="T11" fmla="*/ 69 h 74"/>
                  <a:gd name="T12" fmla="*/ 17 w 38"/>
                  <a:gd name="T13" fmla="*/ 73 h 74"/>
                  <a:gd name="T14" fmla="*/ 27 w 38"/>
                  <a:gd name="T15" fmla="*/ 71 h 74"/>
                  <a:gd name="T16" fmla="*/ 38 w 38"/>
                  <a:gd name="T17" fmla="*/ 65 h 74"/>
                  <a:gd name="T18" fmla="*/ 38 w 38"/>
                  <a:gd name="T19" fmla="*/ 50 h 74"/>
                  <a:gd name="T20" fmla="*/ 26 w 38"/>
                  <a:gd name="T21" fmla="*/ 56 h 74"/>
                  <a:gd name="T22" fmla="*/ 19 w 38"/>
                  <a:gd name="T23" fmla="*/ 58 h 74"/>
                  <a:gd name="T24" fmla="*/ 15 w 38"/>
                  <a:gd name="T25" fmla="*/ 55 h 74"/>
                  <a:gd name="T26" fmla="*/ 13 w 38"/>
                  <a:gd name="T27" fmla="*/ 42 h 74"/>
                  <a:gd name="T28" fmla="*/ 15 w 38"/>
                  <a:gd name="T29" fmla="*/ 31 h 74"/>
                  <a:gd name="T30" fmla="*/ 23 w 38"/>
                  <a:gd name="T31" fmla="*/ 23 h 74"/>
                  <a:gd name="T32" fmla="*/ 31 w 38"/>
                  <a:gd name="T33" fmla="*/ 18 h 74"/>
                  <a:gd name="T34" fmla="*/ 36 w 38"/>
                  <a:gd name="T35" fmla="*/ 15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3" name="Freeform 125"/>
              <p:cNvSpPr>
                <a:spLocks/>
              </p:cNvSpPr>
              <p:nvPr userDrawn="1"/>
            </p:nvSpPr>
            <p:spPr bwMode="auto">
              <a:xfrm>
                <a:off x="9398000" y="7011988"/>
                <a:ext cx="342900" cy="200025"/>
              </a:xfrm>
              <a:custGeom>
                <a:avLst/>
                <a:gdLst>
                  <a:gd name="T0" fmla="*/ 0 w 216"/>
                  <a:gd name="T1" fmla="*/ 115 h 126"/>
                  <a:gd name="T2" fmla="*/ 13 w 216"/>
                  <a:gd name="T3" fmla="*/ 126 h 126"/>
                  <a:gd name="T4" fmla="*/ 216 w 216"/>
                  <a:gd name="T5" fmla="*/ 17 h 126"/>
                  <a:gd name="T6" fmla="*/ 216 w 216"/>
                  <a:gd name="T7" fmla="*/ 0 h 126"/>
                  <a:gd name="T8" fmla="*/ 0 w 216"/>
                  <a:gd name="T9" fmla="*/ 115 h 1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 h="126">
                    <a:moveTo>
                      <a:pt x="0" y="115"/>
                    </a:moveTo>
                    <a:lnTo>
                      <a:pt x="13" y="126"/>
                    </a:lnTo>
                    <a:lnTo>
                      <a:pt x="216" y="17"/>
                    </a:lnTo>
                    <a:lnTo>
                      <a:pt x="216" y="0"/>
                    </a:lnTo>
                    <a:lnTo>
                      <a:pt x="0" y="115"/>
                    </a:lnTo>
                    <a:close/>
                  </a:path>
                </a:pathLst>
              </a:custGeom>
              <a:solidFill>
                <a:srgbClr val="E64A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4" name="Freeform 126"/>
              <p:cNvSpPr>
                <a:spLocks/>
              </p:cNvSpPr>
              <p:nvPr userDrawn="1"/>
            </p:nvSpPr>
            <p:spPr bwMode="auto">
              <a:xfrm>
                <a:off x="9574213" y="6521450"/>
                <a:ext cx="201612" cy="508000"/>
              </a:xfrm>
              <a:custGeom>
                <a:avLst/>
                <a:gdLst>
                  <a:gd name="T0" fmla="*/ 127 w 127"/>
                  <a:gd name="T1" fmla="*/ 320 h 320"/>
                  <a:gd name="T2" fmla="*/ 125 w 127"/>
                  <a:gd name="T3" fmla="*/ 320 h 320"/>
                  <a:gd name="T4" fmla="*/ 125 w 127"/>
                  <a:gd name="T5" fmla="*/ 95 h 320"/>
                  <a:gd name="T6" fmla="*/ 0 w 127"/>
                  <a:gd name="T7" fmla="*/ 2 h 320"/>
                  <a:gd name="T8" fmla="*/ 0 w 127"/>
                  <a:gd name="T9" fmla="*/ 0 h 320"/>
                  <a:gd name="T10" fmla="*/ 127 w 127"/>
                  <a:gd name="T11" fmla="*/ 93 h 320"/>
                  <a:gd name="T12" fmla="*/ 127 w 127"/>
                  <a:gd name="T13" fmla="*/ 320 h 3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grpSp>
      </p:grpSp>
    </p:spTree>
    <p:extLst>
      <p:ext uri="{BB962C8B-B14F-4D97-AF65-F5344CB8AC3E}">
        <p14:creationId xmlns:p14="http://schemas.microsoft.com/office/powerpoint/2010/main" val="3635996829"/>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Pages de contenu 4">
    <p:spTree>
      <p:nvGrpSpPr>
        <p:cNvPr id="1" name=""/>
        <p:cNvGrpSpPr/>
        <p:nvPr/>
      </p:nvGrpSpPr>
      <p:grpSpPr>
        <a:xfrm>
          <a:off x="0" y="0"/>
          <a:ext cx="0" cy="0"/>
          <a:chOff x="0" y="0"/>
          <a:chExt cx="0" cy="0"/>
        </a:xfrm>
      </p:grpSpPr>
      <p:graphicFrame>
        <p:nvGraphicFramePr>
          <p:cNvPr id="7" name="Object 23" hidden="1"/>
          <p:cNvGraphicFramePr>
            <a:graphicFrameLocks noChangeAspect="1"/>
          </p:cNvGraphicFramePr>
          <p:nvPr>
            <p:custDataLst>
              <p:tags r:id="rId2"/>
            </p:custDataLst>
          </p:nvPr>
        </p:nvGraphicFramePr>
        <p:xfrm>
          <a:off x="1430" y="1429"/>
          <a:ext cx="1428" cy="1428"/>
        </p:xfrm>
        <a:graphic>
          <a:graphicData uri="http://schemas.openxmlformats.org/presentationml/2006/ole">
            <mc:AlternateContent xmlns:mc="http://schemas.openxmlformats.org/markup-compatibility/2006">
              <mc:Choice xmlns:v="urn:schemas-microsoft-com:vml" Requires="v">
                <p:oleObj spid="_x0000_s21509" name="think-cell Slide" r:id="rId4" imgW="360" imgH="360" progId="TCLayout.ActiveDocument.1">
                  <p:embed/>
                </p:oleObj>
              </mc:Choice>
              <mc:Fallback>
                <p:oleObj name="think-cell Slide" r:id="rId4" imgW="360" imgH="360" progId="TCLayout.ActiveDocument.1">
                  <p:embed/>
                  <p:pic>
                    <p:nvPicPr>
                      <p:cNvPr id="7"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0" y="1429"/>
                        <a:ext cx="142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Freeform 120"/>
          <p:cNvSpPr>
            <a:spLocks/>
          </p:cNvSpPr>
          <p:nvPr/>
        </p:nvSpPr>
        <p:spPr bwMode="auto">
          <a:xfrm>
            <a:off x="2533174" y="1758426"/>
            <a:ext cx="4077653" cy="19998"/>
          </a:xfrm>
          <a:custGeom>
            <a:avLst/>
            <a:gdLst>
              <a:gd name="T0" fmla="*/ 27 w 2854"/>
              <a:gd name="T1" fmla="*/ 0 h 14"/>
              <a:gd name="T2" fmla="*/ 78 w 2854"/>
              <a:gd name="T3" fmla="*/ 0 h 14"/>
              <a:gd name="T4" fmla="*/ 131 w 2854"/>
              <a:gd name="T5" fmla="*/ 0 h 14"/>
              <a:gd name="T6" fmla="*/ 185 w 2854"/>
              <a:gd name="T7" fmla="*/ 0 h 14"/>
              <a:gd name="T8" fmla="*/ 238 w 2854"/>
              <a:gd name="T9" fmla="*/ 0 h 14"/>
              <a:gd name="T10" fmla="*/ 291 w 2854"/>
              <a:gd name="T11" fmla="*/ 0 h 14"/>
              <a:gd name="T12" fmla="*/ 343 w 2854"/>
              <a:gd name="T13" fmla="*/ 0 h 14"/>
              <a:gd name="T14" fmla="*/ 396 w 2854"/>
              <a:gd name="T15" fmla="*/ 0 h 14"/>
              <a:gd name="T16" fmla="*/ 449 w 2854"/>
              <a:gd name="T17" fmla="*/ 0 h 14"/>
              <a:gd name="T18" fmla="*/ 503 w 2854"/>
              <a:gd name="T19" fmla="*/ 0 h 14"/>
              <a:gd name="T20" fmla="*/ 556 w 2854"/>
              <a:gd name="T21" fmla="*/ 0 h 14"/>
              <a:gd name="T22" fmla="*/ 607 w 2854"/>
              <a:gd name="T23" fmla="*/ 0 h 14"/>
              <a:gd name="T24" fmla="*/ 660 w 2854"/>
              <a:gd name="T25" fmla="*/ 0 h 14"/>
              <a:gd name="T26" fmla="*/ 714 w 2854"/>
              <a:gd name="T27" fmla="*/ 0 h 14"/>
              <a:gd name="T28" fmla="*/ 767 w 2854"/>
              <a:gd name="T29" fmla="*/ 0 h 14"/>
              <a:gd name="T30" fmla="*/ 818 w 2854"/>
              <a:gd name="T31" fmla="*/ 0 h 14"/>
              <a:gd name="T32" fmla="*/ 871 w 2854"/>
              <a:gd name="T33" fmla="*/ 0 h 14"/>
              <a:gd name="T34" fmla="*/ 925 w 2854"/>
              <a:gd name="T35" fmla="*/ 0 h 14"/>
              <a:gd name="T36" fmla="*/ 978 w 2854"/>
              <a:gd name="T37" fmla="*/ 0 h 14"/>
              <a:gd name="T38" fmla="*/ 1031 w 2854"/>
              <a:gd name="T39" fmla="*/ 0 h 14"/>
              <a:gd name="T40" fmla="*/ 1083 w 2854"/>
              <a:gd name="T41" fmla="*/ 0 h 14"/>
              <a:gd name="T42" fmla="*/ 1136 w 2854"/>
              <a:gd name="T43" fmla="*/ 0 h 14"/>
              <a:gd name="T44" fmla="*/ 1189 w 2854"/>
              <a:gd name="T45" fmla="*/ 0 h 14"/>
              <a:gd name="T46" fmla="*/ 1243 w 2854"/>
              <a:gd name="T47" fmla="*/ 0 h 14"/>
              <a:gd name="T48" fmla="*/ 1296 w 2854"/>
              <a:gd name="T49" fmla="*/ 0 h 14"/>
              <a:gd name="T50" fmla="*/ 1347 w 2854"/>
              <a:gd name="T51" fmla="*/ 0 h 14"/>
              <a:gd name="T52" fmla="*/ 1400 w 2854"/>
              <a:gd name="T53" fmla="*/ 0 h 14"/>
              <a:gd name="T54" fmla="*/ 1454 w 2854"/>
              <a:gd name="T55" fmla="*/ 0 h 14"/>
              <a:gd name="T56" fmla="*/ 1507 w 2854"/>
              <a:gd name="T57" fmla="*/ 0 h 14"/>
              <a:gd name="T58" fmla="*/ 1558 w 2854"/>
              <a:gd name="T59" fmla="*/ 0 h 14"/>
              <a:gd name="T60" fmla="*/ 1611 w 2854"/>
              <a:gd name="T61" fmla="*/ 0 h 14"/>
              <a:gd name="T62" fmla="*/ 1665 w 2854"/>
              <a:gd name="T63" fmla="*/ 0 h 14"/>
              <a:gd name="T64" fmla="*/ 1718 w 2854"/>
              <a:gd name="T65" fmla="*/ 0 h 14"/>
              <a:gd name="T66" fmla="*/ 1771 w 2854"/>
              <a:gd name="T67" fmla="*/ 0 h 14"/>
              <a:gd name="T68" fmla="*/ 1823 w 2854"/>
              <a:gd name="T69" fmla="*/ 0 h 14"/>
              <a:gd name="T70" fmla="*/ 1876 w 2854"/>
              <a:gd name="T71" fmla="*/ 0 h 14"/>
              <a:gd name="T72" fmla="*/ 1929 w 2854"/>
              <a:gd name="T73" fmla="*/ 0 h 14"/>
              <a:gd name="T74" fmla="*/ 1983 w 2854"/>
              <a:gd name="T75" fmla="*/ 0 h 14"/>
              <a:gd name="T76" fmla="*/ 2036 w 2854"/>
              <a:gd name="T77" fmla="*/ 0 h 14"/>
              <a:gd name="T78" fmla="*/ 2087 w 2854"/>
              <a:gd name="T79" fmla="*/ 0 h 14"/>
              <a:gd name="T80" fmla="*/ 2140 w 2854"/>
              <a:gd name="T81" fmla="*/ 0 h 14"/>
              <a:gd name="T82" fmla="*/ 2194 w 2854"/>
              <a:gd name="T83" fmla="*/ 0 h 14"/>
              <a:gd name="T84" fmla="*/ 2247 w 2854"/>
              <a:gd name="T85" fmla="*/ 0 h 14"/>
              <a:gd name="T86" fmla="*/ 2298 w 2854"/>
              <a:gd name="T87" fmla="*/ 0 h 14"/>
              <a:gd name="T88" fmla="*/ 2351 w 2854"/>
              <a:gd name="T89" fmla="*/ 0 h 14"/>
              <a:gd name="T90" fmla="*/ 2405 w 2854"/>
              <a:gd name="T91" fmla="*/ 0 h 14"/>
              <a:gd name="T92" fmla="*/ 2458 w 2854"/>
              <a:gd name="T93" fmla="*/ 0 h 14"/>
              <a:gd name="T94" fmla="*/ 2511 w 2854"/>
              <a:gd name="T95" fmla="*/ 0 h 14"/>
              <a:gd name="T96" fmla="*/ 2563 w 2854"/>
              <a:gd name="T97" fmla="*/ 0 h 14"/>
              <a:gd name="T98" fmla="*/ 2616 w 2854"/>
              <a:gd name="T99" fmla="*/ 0 h 14"/>
              <a:gd name="T100" fmla="*/ 2669 w 2854"/>
              <a:gd name="T101" fmla="*/ 0 h 14"/>
              <a:gd name="T102" fmla="*/ 2723 w 2854"/>
              <a:gd name="T103" fmla="*/ 0 h 14"/>
              <a:gd name="T104" fmla="*/ 2776 w 2854"/>
              <a:gd name="T105" fmla="*/ 0 h 14"/>
              <a:gd name="T106" fmla="*/ 2827 w 2854"/>
              <a:gd name="T107" fmla="*/ 0 h 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854" h="14">
                <a:moveTo>
                  <a:pt x="0" y="14"/>
                </a:moveTo>
                <a:lnTo>
                  <a:pt x="27" y="0"/>
                </a:lnTo>
                <a:lnTo>
                  <a:pt x="54" y="14"/>
                </a:lnTo>
                <a:lnTo>
                  <a:pt x="78" y="0"/>
                </a:lnTo>
                <a:lnTo>
                  <a:pt x="105" y="14"/>
                </a:lnTo>
                <a:lnTo>
                  <a:pt x="131" y="0"/>
                </a:lnTo>
                <a:lnTo>
                  <a:pt x="158" y="14"/>
                </a:lnTo>
                <a:lnTo>
                  <a:pt x="185" y="0"/>
                </a:lnTo>
                <a:lnTo>
                  <a:pt x="211" y="14"/>
                </a:lnTo>
                <a:lnTo>
                  <a:pt x="238" y="0"/>
                </a:lnTo>
                <a:lnTo>
                  <a:pt x="265" y="14"/>
                </a:lnTo>
                <a:lnTo>
                  <a:pt x="291" y="0"/>
                </a:lnTo>
                <a:lnTo>
                  <a:pt x="316" y="14"/>
                </a:lnTo>
                <a:lnTo>
                  <a:pt x="343" y="0"/>
                </a:lnTo>
                <a:lnTo>
                  <a:pt x="369" y="14"/>
                </a:lnTo>
                <a:lnTo>
                  <a:pt x="396" y="0"/>
                </a:lnTo>
                <a:lnTo>
                  <a:pt x="423" y="14"/>
                </a:lnTo>
                <a:lnTo>
                  <a:pt x="449" y="0"/>
                </a:lnTo>
                <a:lnTo>
                  <a:pt x="476" y="14"/>
                </a:lnTo>
                <a:lnTo>
                  <a:pt x="503" y="0"/>
                </a:lnTo>
                <a:lnTo>
                  <a:pt x="529" y="14"/>
                </a:lnTo>
                <a:lnTo>
                  <a:pt x="556" y="0"/>
                </a:lnTo>
                <a:lnTo>
                  <a:pt x="580" y="14"/>
                </a:lnTo>
                <a:lnTo>
                  <a:pt x="607" y="0"/>
                </a:lnTo>
                <a:lnTo>
                  <a:pt x="634" y="14"/>
                </a:lnTo>
                <a:lnTo>
                  <a:pt x="660" y="0"/>
                </a:lnTo>
                <a:lnTo>
                  <a:pt x="687" y="14"/>
                </a:lnTo>
                <a:lnTo>
                  <a:pt x="714" y="0"/>
                </a:lnTo>
                <a:lnTo>
                  <a:pt x="740" y="14"/>
                </a:lnTo>
                <a:lnTo>
                  <a:pt x="767" y="0"/>
                </a:lnTo>
                <a:lnTo>
                  <a:pt x="794" y="14"/>
                </a:lnTo>
                <a:lnTo>
                  <a:pt x="818" y="0"/>
                </a:lnTo>
                <a:lnTo>
                  <a:pt x="845" y="14"/>
                </a:lnTo>
                <a:lnTo>
                  <a:pt x="871" y="0"/>
                </a:lnTo>
                <a:lnTo>
                  <a:pt x="898" y="14"/>
                </a:lnTo>
                <a:lnTo>
                  <a:pt x="925" y="0"/>
                </a:lnTo>
                <a:lnTo>
                  <a:pt x="951" y="14"/>
                </a:lnTo>
                <a:lnTo>
                  <a:pt x="978" y="0"/>
                </a:lnTo>
                <a:lnTo>
                  <a:pt x="1005" y="14"/>
                </a:lnTo>
                <a:lnTo>
                  <a:pt x="1031" y="0"/>
                </a:lnTo>
                <a:lnTo>
                  <a:pt x="1056" y="14"/>
                </a:lnTo>
                <a:lnTo>
                  <a:pt x="1083" y="0"/>
                </a:lnTo>
                <a:lnTo>
                  <a:pt x="1109" y="14"/>
                </a:lnTo>
                <a:lnTo>
                  <a:pt x="1136" y="0"/>
                </a:lnTo>
                <a:lnTo>
                  <a:pt x="1163" y="14"/>
                </a:lnTo>
                <a:lnTo>
                  <a:pt x="1189" y="0"/>
                </a:lnTo>
                <a:lnTo>
                  <a:pt x="1216" y="14"/>
                </a:lnTo>
                <a:lnTo>
                  <a:pt x="1243" y="0"/>
                </a:lnTo>
                <a:lnTo>
                  <a:pt x="1269" y="14"/>
                </a:lnTo>
                <a:lnTo>
                  <a:pt x="1296" y="0"/>
                </a:lnTo>
                <a:lnTo>
                  <a:pt x="1320" y="14"/>
                </a:lnTo>
                <a:lnTo>
                  <a:pt x="1347" y="0"/>
                </a:lnTo>
                <a:lnTo>
                  <a:pt x="1374" y="14"/>
                </a:lnTo>
                <a:lnTo>
                  <a:pt x="1400" y="0"/>
                </a:lnTo>
                <a:lnTo>
                  <a:pt x="1427" y="14"/>
                </a:lnTo>
                <a:lnTo>
                  <a:pt x="1454" y="0"/>
                </a:lnTo>
                <a:lnTo>
                  <a:pt x="1480" y="14"/>
                </a:lnTo>
                <a:lnTo>
                  <a:pt x="1507" y="0"/>
                </a:lnTo>
                <a:lnTo>
                  <a:pt x="1534" y="14"/>
                </a:lnTo>
                <a:lnTo>
                  <a:pt x="1558" y="0"/>
                </a:lnTo>
                <a:lnTo>
                  <a:pt x="1585" y="14"/>
                </a:lnTo>
                <a:lnTo>
                  <a:pt x="1611" y="0"/>
                </a:lnTo>
                <a:lnTo>
                  <a:pt x="1638" y="14"/>
                </a:lnTo>
                <a:lnTo>
                  <a:pt x="1665" y="0"/>
                </a:lnTo>
                <a:lnTo>
                  <a:pt x="1691" y="14"/>
                </a:lnTo>
                <a:lnTo>
                  <a:pt x="1718" y="0"/>
                </a:lnTo>
                <a:lnTo>
                  <a:pt x="1745" y="14"/>
                </a:lnTo>
                <a:lnTo>
                  <a:pt x="1771" y="0"/>
                </a:lnTo>
                <a:lnTo>
                  <a:pt x="1798" y="14"/>
                </a:lnTo>
                <a:lnTo>
                  <a:pt x="1823" y="0"/>
                </a:lnTo>
                <a:lnTo>
                  <a:pt x="1849" y="14"/>
                </a:lnTo>
                <a:lnTo>
                  <a:pt x="1876" y="0"/>
                </a:lnTo>
                <a:lnTo>
                  <a:pt x="1903" y="14"/>
                </a:lnTo>
                <a:lnTo>
                  <a:pt x="1929" y="0"/>
                </a:lnTo>
                <a:lnTo>
                  <a:pt x="1956" y="14"/>
                </a:lnTo>
                <a:lnTo>
                  <a:pt x="1983" y="0"/>
                </a:lnTo>
                <a:lnTo>
                  <a:pt x="2009" y="14"/>
                </a:lnTo>
                <a:lnTo>
                  <a:pt x="2036" y="0"/>
                </a:lnTo>
                <a:lnTo>
                  <a:pt x="2060" y="14"/>
                </a:lnTo>
                <a:lnTo>
                  <a:pt x="2087" y="0"/>
                </a:lnTo>
                <a:lnTo>
                  <a:pt x="2114" y="14"/>
                </a:lnTo>
                <a:lnTo>
                  <a:pt x="2140" y="0"/>
                </a:lnTo>
                <a:lnTo>
                  <a:pt x="2167" y="14"/>
                </a:lnTo>
                <a:lnTo>
                  <a:pt x="2194" y="0"/>
                </a:lnTo>
                <a:lnTo>
                  <a:pt x="2220" y="14"/>
                </a:lnTo>
                <a:lnTo>
                  <a:pt x="2247" y="0"/>
                </a:lnTo>
                <a:lnTo>
                  <a:pt x="2274" y="14"/>
                </a:lnTo>
                <a:lnTo>
                  <a:pt x="2298" y="0"/>
                </a:lnTo>
                <a:lnTo>
                  <a:pt x="2325" y="14"/>
                </a:lnTo>
                <a:lnTo>
                  <a:pt x="2351" y="0"/>
                </a:lnTo>
                <a:lnTo>
                  <a:pt x="2378" y="14"/>
                </a:lnTo>
                <a:lnTo>
                  <a:pt x="2405" y="0"/>
                </a:lnTo>
                <a:lnTo>
                  <a:pt x="2431" y="14"/>
                </a:lnTo>
                <a:lnTo>
                  <a:pt x="2458" y="0"/>
                </a:lnTo>
                <a:lnTo>
                  <a:pt x="2485" y="14"/>
                </a:lnTo>
                <a:lnTo>
                  <a:pt x="2511" y="0"/>
                </a:lnTo>
                <a:lnTo>
                  <a:pt x="2538" y="14"/>
                </a:lnTo>
                <a:lnTo>
                  <a:pt x="2563" y="0"/>
                </a:lnTo>
                <a:lnTo>
                  <a:pt x="2589" y="14"/>
                </a:lnTo>
                <a:lnTo>
                  <a:pt x="2616" y="0"/>
                </a:lnTo>
                <a:lnTo>
                  <a:pt x="2643" y="14"/>
                </a:lnTo>
                <a:lnTo>
                  <a:pt x="2669" y="0"/>
                </a:lnTo>
                <a:lnTo>
                  <a:pt x="2696" y="14"/>
                </a:lnTo>
                <a:lnTo>
                  <a:pt x="2723" y="0"/>
                </a:lnTo>
                <a:lnTo>
                  <a:pt x="2749" y="14"/>
                </a:lnTo>
                <a:lnTo>
                  <a:pt x="2776" y="0"/>
                </a:lnTo>
                <a:lnTo>
                  <a:pt x="2800" y="14"/>
                </a:lnTo>
                <a:lnTo>
                  <a:pt x="2827" y="0"/>
                </a:lnTo>
                <a:lnTo>
                  <a:pt x="2854" y="14"/>
                </a:lnTo>
              </a:path>
            </a:pathLst>
          </a:custGeom>
          <a:noFill/>
          <a:ln w="25400" cap="flat">
            <a:solidFill>
              <a:srgbClr val="213A8F"/>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FR" sz="1620"/>
          </a:p>
        </p:txBody>
      </p:sp>
      <p:sp>
        <p:nvSpPr>
          <p:cNvPr id="9" name="Oval 154"/>
          <p:cNvSpPr>
            <a:spLocks noChangeArrowheads="1"/>
          </p:cNvSpPr>
          <p:nvPr/>
        </p:nvSpPr>
        <p:spPr bwMode="auto">
          <a:xfrm>
            <a:off x="7798118" y="2619782"/>
            <a:ext cx="161449" cy="158559"/>
          </a:xfrm>
          <a:prstGeom prst="ellipse">
            <a:avLst/>
          </a:prstGeom>
          <a:solidFill>
            <a:srgbClr val="6FBC8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defTabSz="1014413" fontAlgn="base">
              <a:spcBef>
                <a:spcPct val="0"/>
              </a:spcBef>
              <a:spcAft>
                <a:spcPct val="0"/>
              </a:spcAft>
              <a:defRPr sz="2000">
                <a:solidFill>
                  <a:schemeClr val="tx1"/>
                </a:solidFill>
                <a:latin typeface="Arial" panose="020B0604020202020204" pitchFamily="34" charset="0"/>
              </a:defRPr>
            </a:lvl6pPr>
            <a:lvl7pPr marL="2971800" indent="-228600" defTabSz="1014413" fontAlgn="base">
              <a:spcBef>
                <a:spcPct val="0"/>
              </a:spcBef>
              <a:spcAft>
                <a:spcPct val="0"/>
              </a:spcAft>
              <a:defRPr sz="2000">
                <a:solidFill>
                  <a:schemeClr val="tx1"/>
                </a:solidFill>
                <a:latin typeface="Arial" panose="020B0604020202020204" pitchFamily="34" charset="0"/>
              </a:defRPr>
            </a:lvl7pPr>
            <a:lvl8pPr marL="3429000" indent="-228600" defTabSz="1014413" fontAlgn="base">
              <a:spcBef>
                <a:spcPct val="0"/>
              </a:spcBef>
              <a:spcAft>
                <a:spcPct val="0"/>
              </a:spcAft>
              <a:defRPr sz="2000">
                <a:solidFill>
                  <a:schemeClr val="tx1"/>
                </a:solidFill>
                <a:latin typeface="Arial" panose="020B0604020202020204" pitchFamily="34" charset="0"/>
              </a:defRPr>
            </a:lvl8pPr>
            <a:lvl9pPr marL="3886200" indent="-228600" defTabSz="1014413" fontAlgn="base">
              <a:spcBef>
                <a:spcPct val="0"/>
              </a:spcBef>
              <a:spcAft>
                <a:spcPct val="0"/>
              </a:spcAft>
              <a:defRPr sz="2000">
                <a:solidFill>
                  <a:schemeClr val="tx1"/>
                </a:solidFill>
                <a:latin typeface="Arial" panose="020B0604020202020204" pitchFamily="34" charset="0"/>
              </a:defRPr>
            </a:lvl9pPr>
          </a:lstStyle>
          <a:p>
            <a:pPr eaLnBrk="1" hangingPunct="1"/>
            <a:endParaRPr lang="fr-FR" altLang="fr-FR" sz="1800"/>
          </a:p>
        </p:txBody>
      </p:sp>
      <p:sp>
        <p:nvSpPr>
          <p:cNvPr id="10" name="Freeform 155"/>
          <p:cNvSpPr>
            <a:spLocks/>
          </p:cNvSpPr>
          <p:nvPr/>
        </p:nvSpPr>
        <p:spPr bwMode="auto">
          <a:xfrm>
            <a:off x="7798118" y="2666921"/>
            <a:ext cx="168593" cy="64280"/>
          </a:xfrm>
          <a:custGeom>
            <a:avLst/>
            <a:gdLst>
              <a:gd name="T0" fmla="*/ 51 w 53"/>
              <a:gd name="T1" fmla="*/ 10 h 20"/>
              <a:gd name="T2" fmla="*/ 26 w 53"/>
              <a:gd name="T3" fmla="*/ 0 h 20"/>
              <a:gd name="T4" fmla="*/ 0 w 53"/>
              <a:gd name="T5" fmla="*/ 8 h 20"/>
              <a:gd name="T6" fmla="*/ 32 w 53"/>
              <a:gd name="T7" fmla="*/ 20 h 20"/>
              <a:gd name="T8" fmla="*/ 51 w 53"/>
              <a:gd name="T9" fmla="*/ 1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20">
                <a:moveTo>
                  <a:pt x="51" y="10"/>
                </a:moveTo>
                <a:cubicBezTo>
                  <a:pt x="51" y="7"/>
                  <a:pt x="46" y="0"/>
                  <a:pt x="26" y="0"/>
                </a:cubicBezTo>
                <a:cubicBezTo>
                  <a:pt x="7" y="0"/>
                  <a:pt x="0" y="6"/>
                  <a:pt x="0" y="8"/>
                </a:cubicBezTo>
                <a:cubicBezTo>
                  <a:pt x="0" y="10"/>
                  <a:pt x="11" y="20"/>
                  <a:pt x="32" y="20"/>
                </a:cubicBezTo>
                <a:cubicBezTo>
                  <a:pt x="53" y="20"/>
                  <a:pt x="51" y="10"/>
                  <a:pt x="51" y="1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1" name="Oval 156"/>
          <p:cNvSpPr>
            <a:spLocks noChangeArrowheads="1"/>
          </p:cNvSpPr>
          <p:nvPr/>
        </p:nvSpPr>
        <p:spPr bwMode="auto">
          <a:xfrm>
            <a:off x="7896702" y="2702632"/>
            <a:ext cx="37148" cy="3999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defTabSz="1014413" fontAlgn="base">
              <a:spcBef>
                <a:spcPct val="0"/>
              </a:spcBef>
              <a:spcAft>
                <a:spcPct val="0"/>
              </a:spcAft>
              <a:defRPr sz="2000">
                <a:solidFill>
                  <a:schemeClr val="tx1"/>
                </a:solidFill>
                <a:latin typeface="Arial" panose="020B0604020202020204" pitchFamily="34" charset="0"/>
              </a:defRPr>
            </a:lvl6pPr>
            <a:lvl7pPr marL="2971800" indent="-228600" defTabSz="1014413" fontAlgn="base">
              <a:spcBef>
                <a:spcPct val="0"/>
              </a:spcBef>
              <a:spcAft>
                <a:spcPct val="0"/>
              </a:spcAft>
              <a:defRPr sz="2000">
                <a:solidFill>
                  <a:schemeClr val="tx1"/>
                </a:solidFill>
                <a:latin typeface="Arial" panose="020B0604020202020204" pitchFamily="34" charset="0"/>
              </a:defRPr>
            </a:lvl7pPr>
            <a:lvl8pPr marL="3429000" indent="-228600" defTabSz="1014413" fontAlgn="base">
              <a:spcBef>
                <a:spcPct val="0"/>
              </a:spcBef>
              <a:spcAft>
                <a:spcPct val="0"/>
              </a:spcAft>
              <a:defRPr sz="2000">
                <a:solidFill>
                  <a:schemeClr val="tx1"/>
                </a:solidFill>
                <a:latin typeface="Arial" panose="020B0604020202020204" pitchFamily="34" charset="0"/>
              </a:defRPr>
            </a:lvl8pPr>
            <a:lvl9pPr marL="3886200" indent="-228600" defTabSz="1014413" fontAlgn="base">
              <a:spcBef>
                <a:spcPct val="0"/>
              </a:spcBef>
              <a:spcAft>
                <a:spcPct val="0"/>
              </a:spcAft>
              <a:defRPr sz="2000">
                <a:solidFill>
                  <a:schemeClr val="tx1"/>
                </a:solidFill>
                <a:latin typeface="Arial" panose="020B0604020202020204" pitchFamily="34" charset="0"/>
              </a:defRPr>
            </a:lvl9pPr>
          </a:lstStyle>
          <a:p>
            <a:pPr eaLnBrk="1" hangingPunct="1"/>
            <a:endParaRPr lang="fr-FR" altLang="fr-FR" sz="1800"/>
          </a:p>
        </p:txBody>
      </p:sp>
      <p:sp>
        <p:nvSpPr>
          <p:cNvPr id="12" name="Rectangle 51"/>
          <p:cNvSpPr>
            <a:spLocks noChangeArrowheads="1"/>
          </p:cNvSpPr>
          <p:nvPr/>
        </p:nvSpPr>
        <p:spPr bwMode="auto">
          <a:xfrm>
            <a:off x="8615500" y="6419465"/>
            <a:ext cx="182743" cy="180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fontAlgn="base">
              <a:spcBef>
                <a:spcPct val="0"/>
              </a:spcBef>
              <a:spcAft>
                <a:spcPct val="0"/>
              </a:spcAft>
              <a:defRPr sz="2000">
                <a:solidFill>
                  <a:schemeClr val="tx1"/>
                </a:solidFill>
                <a:latin typeface="Arial" panose="020B0604020202020204" pitchFamily="34" charset="0"/>
              </a:defRPr>
            </a:lvl6pPr>
            <a:lvl7pPr marL="2971800" indent="-228600" fontAlgn="base">
              <a:spcBef>
                <a:spcPct val="0"/>
              </a:spcBef>
              <a:spcAft>
                <a:spcPct val="0"/>
              </a:spcAft>
              <a:defRPr sz="2000">
                <a:solidFill>
                  <a:schemeClr val="tx1"/>
                </a:solidFill>
                <a:latin typeface="Arial" panose="020B0604020202020204" pitchFamily="34" charset="0"/>
              </a:defRPr>
            </a:lvl7pPr>
            <a:lvl8pPr marL="3429000" indent="-228600" fontAlgn="base">
              <a:spcBef>
                <a:spcPct val="0"/>
              </a:spcBef>
              <a:spcAft>
                <a:spcPct val="0"/>
              </a:spcAft>
              <a:defRPr sz="2000">
                <a:solidFill>
                  <a:schemeClr val="tx1"/>
                </a:solidFill>
                <a:latin typeface="Arial" panose="020B0604020202020204" pitchFamily="34" charset="0"/>
              </a:defRPr>
            </a:lvl8pPr>
            <a:lvl9pPr marL="3886200" indent="-228600" fontAlgn="base">
              <a:spcBef>
                <a:spcPct val="0"/>
              </a:spcBef>
              <a:spcAft>
                <a:spcPct val="0"/>
              </a:spcAft>
              <a:defRPr sz="2000">
                <a:solidFill>
                  <a:schemeClr val="tx1"/>
                </a:solidFill>
                <a:latin typeface="Arial" panose="020B0604020202020204" pitchFamily="34" charset="0"/>
              </a:defRPr>
            </a:lvl9pPr>
          </a:lstStyle>
          <a:p>
            <a:pPr algn="r" defTabSz="822777" eaLnBrk="1" hangingPunct="1"/>
            <a:fld id="{A41EDABC-83F9-4B44-AB2D-83B717EEE054}" type="slidenum">
              <a:rPr lang="fr-FR" altLang="fr-FR" sz="1170">
                <a:solidFill>
                  <a:srgbClr val="000000"/>
                </a:solidFill>
                <a:cs typeface="Arial" panose="020B0604020202020204" pitchFamily="34" charset="0"/>
              </a:rPr>
              <a:pPr algn="r" defTabSz="822777" eaLnBrk="1" hangingPunct="1"/>
              <a:t>‹N°›</a:t>
            </a:fld>
            <a:endParaRPr lang="fr-FR" altLang="fr-FR" sz="1620">
              <a:cs typeface="Arial" panose="020B0604020202020204" pitchFamily="34" charset="0"/>
            </a:endParaRPr>
          </a:p>
        </p:txBody>
      </p:sp>
      <p:sp>
        <p:nvSpPr>
          <p:cNvPr id="191" name="Title 260"/>
          <p:cNvSpPr>
            <a:spLocks noGrp="1"/>
          </p:cNvSpPr>
          <p:nvPr>
            <p:ph type="title"/>
          </p:nvPr>
        </p:nvSpPr>
        <p:spPr>
          <a:xfrm>
            <a:off x="457200" y="244230"/>
            <a:ext cx="8229600" cy="953908"/>
          </a:xfrm>
        </p:spPr>
        <p:txBody>
          <a:bodyPr anchor="t">
            <a:noAutofit/>
          </a:bodyPr>
          <a:lstStyle>
            <a:lvl1pPr algn="ctr">
              <a:defRPr sz="2969" cap="all" baseline="0">
                <a:solidFill>
                  <a:srgbClr val="213A8F"/>
                </a:solidFill>
                <a:latin typeface="Arial Black" pitchFamily="34" charset="0"/>
              </a:defRPr>
            </a:lvl1pPr>
          </a:lstStyle>
          <a:p>
            <a:r>
              <a:rPr lang="fr-FR"/>
              <a:t>Modifiez le style du titre</a:t>
            </a:r>
            <a:endParaRPr lang="fr-FR" dirty="0"/>
          </a:p>
        </p:txBody>
      </p:sp>
      <p:sp>
        <p:nvSpPr>
          <p:cNvPr id="194" name="Text Placeholder 193"/>
          <p:cNvSpPr>
            <a:spLocks noGrp="1"/>
          </p:cNvSpPr>
          <p:nvPr>
            <p:ph type="body" sz="quarter" idx="12"/>
          </p:nvPr>
        </p:nvSpPr>
        <p:spPr>
          <a:xfrm>
            <a:off x="457200" y="1214186"/>
            <a:ext cx="8229600" cy="405272"/>
          </a:xfrm>
        </p:spPr>
        <p:txBody>
          <a:bodyPr>
            <a:noAutofit/>
          </a:bodyPr>
          <a:lstStyle>
            <a:lvl1pPr marL="0" marR="0" indent="0" algn="ctr" defTabSz="872720" rtl="0" eaLnBrk="1" fontAlgn="auto" latinLnBrk="0" hangingPunct="1">
              <a:lnSpc>
                <a:spcPct val="90000"/>
              </a:lnSpc>
              <a:spcBef>
                <a:spcPct val="0"/>
              </a:spcBef>
              <a:spcAft>
                <a:spcPts val="0"/>
              </a:spcAft>
              <a:buClrTx/>
              <a:buSzTx/>
              <a:buFontTx/>
              <a:buNone/>
              <a:tabLst/>
              <a:defRPr kumimoji="0" lang="en-US" sz="2160" b="0" i="0" u="none" strike="noStrike" kern="1200" cap="all" spc="0" normalizeH="0" baseline="0" noProof="0">
                <a:ln>
                  <a:noFill/>
                </a:ln>
                <a:solidFill>
                  <a:srgbClr val="6FBC85"/>
                </a:solidFill>
                <a:effectLst/>
                <a:uLnTx/>
                <a:uFillTx/>
                <a:latin typeface="Arial Black" pitchFamily="34" charset="0"/>
              </a:defRPr>
            </a:lvl1pPr>
            <a:lvl2pPr algn="ctr">
              <a:defRPr sz="1980">
                <a:solidFill>
                  <a:srgbClr val="6FBC85"/>
                </a:solidFill>
                <a:latin typeface="Arial Black" pitchFamily="34" charset="0"/>
              </a:defRPr>
            </a:lvl2pPr>
            <a:lvl3pPr algn="ctr">
              <a:defRPr sz="1980">
                <a:solidFill>
                  <a:srgbClr val="6FBC85"/>
                </a:solidFill>
                <a:latin typeface="Arial Black" pitchFamily="34" charset="0"/>
              </a:defRPr>
            </a:lvl3pPr>
            <a:lvl4pPr algn="ctr">
              <a:defRPr sz="1980">
                <a:solidFill>
                  <a:srgbClr val="6FBC85"/>
                </a:solidFill>
                <a:latin typeface="Arial Black" pitchFamily="34" charset="0"/>
              </a:defRPr>
            </a:lvl4pPr>
            <a:lvl5pPr algn="ctr">
              <a:defRPr sz="1980">
                <a:solidFill>
                  <a:srgbClr val="6FBC85"/>
                </a:solidFill>
                <a:latin typeface="Arial Black" pitchFamily="34" charset="0"/>
              </a:defRPr>
            </a:lvl5pPr>
          </a:lstStyle>
          <a:p>
            <a:pPr lvl="0"/>
            <a:r>
              <a:rPr lang="fr-FR"/>
              <a:t>Modifier les styles du texte du masque</a:t>
            </a:r>
          </a:p>
        </p:txBody>
      </p:sp>
      <p:sp>
        <p:nvSpPr>
          <p:cNvPr id="195" name="Text Placeholder 149"/>
          <p:cNvSpPr>
            <a:spLocks noGrp="1"/>
          </p:cNvSpPr>
          <p:nvPr>
            <p:ph type="body" sz="quarter" idx="10"/>
          </p:nvPr>
        </p:nvSpPr>
        <p:spPr>
          <a:xfrm>
            <a:off x="531657" y="2534808"/>
            <a:ext cx="2014634" cy="3916816"/>
          </a:xfrm>
        </p:spPr>
        <p:txBody>
          <a:bodyPr lIns="0" rIns="0">
            <a:noAutofit/>
          </a:bodyPr>
          <a:lstStyle>
            <a:lvl1pPr>
              <a:lnSpc>
                <a:spcPct val="100000"/>
              </a:lnSpc>
              <a:defRPr sz="1080">
                <a:solidFill>
                  <a:srgbClr val="6FBC85"/>
                </a:solidFill>
                <a:latin typeface="Arial Black" pitchFamily="34" charset="0"/>
              </a:defRPr>
            </a:lvl1pPr>
            <a:lvl2pPr>
              <a:defRPr>
                <a:solidFill>
                  <a:srgbClr val="6FBC85"/>
                </a:solidFill>
                <a:latin typeface="Arial Black" pitchFamily="34" charset="0"/>
              </a:defRPr>
            </a:lvl2pPr>
            <a:lvl3pPr>
              <a:defRPr>
                <a:solidFill>
                  <a:srgbClr val="6FBC85"/>
                </a:solidFill>
                <a:latin typeface="Arial Black" pitchFamily="34" charset="0"/>
              </a:defRPr>
            </a:lvl3pPr>
            <a:lvl4pPr>
              <a:defRPr>
                <a:solidFill>
                  <a:srgbClr val="6FBC85"/>
                </a:solidFill>
                <a:latin typeface="Arial Black" pitchFamily="34" charset="0"/>
              </a:defRPr>
            </a:lvl4pPr>
            <a:lvl5pPr>
              <a:defRPr>
                <a:solidFill>
                  <a:srgbClr val="6FBC85"/>
                </a:solidFill>
                <a:latin typeface="Arial Black" pitchFamily="34" charset="0"/>
              </a:defRPr>
            </a:lvl5pPr>
          </a:lstStyle>
          <a:p>
            <a:pPr lvl="0"/>
            <a:r>
              <a:rPr lang="fr-FR"/>
              <a:t>Modifier les styles du texte du masque</a:t>
            </a:r>
          </a:p>
        </p:txBody>
      </p:sp>
      <p:sp>
        <p:nvSpPr>
          <p:cNvPr id="197" name="Text Placeholder 149"/>
          <p:cNvSpPr>
            <a:spLocks noGrp="1"/>
          </p:cNvSpPr>
          <p:nvPr>
            <p:ph type="body" sz="quarter" idx="13"/>
          </p:nvPr>
        </p:nvSpPr>
        <p:spPr>
          <a:xfrm>
            <a:off x="7805262" y="2795358"/>
            <a:ext cx="1213008" cy="2861314"/>
          </a:xfrm>
        </p:spPr>
        <p:txBody>
          <a:bodyPr lIns="0" rIns="0">
            <a:noAutofit/>
          </a:bodyPr>
          <a:lstStyle>
            <a:lvl1pPr>
              <a:lnSpc>
                <a:spcPct val="100000"/>
              </a:lnSpc>
              <a:defRPr sz="810">
                <a:solidFill>
                  <a:srgbClr val="6FBC85"/>
                </a:solidFill>
                <a:latin typeface="Arial Black" pitchFamily="34" charset="0"/>
              </a:defRPr>
            </a:lvl1pPr>
            <a:lvl2pPr>
              <a:defRPr>
                <a:solidFill>
                  <a:srgbClr val="6FBC85"/>
                </a:solidFill>
                <a:latin typeface="Arial Black" pitchFamily="34" charset="0"/>
              </a:defRPr>
            </a:lvl2pPr>
            <a:lvl3pPr>
              <a:defRPr>
                <a:solidFill>
                  <a:srgbClr val="6FBC85"/>
                </a:solidFill>
                <a:latin typeface="Arial Black" pitchFamily="34" charset="0"/>
              </a:defRPr>
            </a:lvl3pPr>
            <a:lvl4pPr>
              <a:defRPr>
                <a:solidFill>
                  <a:srgbClr val="6FBC85"/>
                </a:solidFill>
                <a:latin typeface="Arial Black" pitchFamily="34" charset="0"/>
              </a:defRPr>
            </a:lvl4pPr>
            <a:lvl5pPr>
              <a:defRPr>
                <a:solidFill>
                  <a:srgbClr val="6FBC85"/>
                </a:solidFill>
                <a:latin typeface="Arial Black" pitchFamily="34" charset="0"/>
              </a:defRPr>
            </a:lvl5pPr>
          </a:lstStyle>
          <a:p>
            <a:pPr lvl="0"/>
            <a:r>
              <a:rPr lang="fr-FR"/>
              <a:t>Modifier les styles du texte du masque</a:t>
            </a:r>
          </a:p>
          <a:p>
            <a:pPr lvl="1"/>
            <a:r>
              <a:rPr lang="fr-FR"/>
              <a:t>Deuxième niveau</a:t>
            </a:r>
          </a:p>
        </p:txBody>
      </p:sp>
      <p:sp>
        <p:nvSpPr>
          <p:cNvPr id="223" name="Text Placeholder 151"/>
          <p:cNvSpPr>
            <a:spLocks noGrp="1"/>
          </p:cNvSpPr>
          <p:nvPr>
            <p:ph type="body" sz="quarter" idx="11"/>
          </p:nvPr>
        </p:nvSpPr>
        <p:spPr>
          <a:xfrm>
            <a:off x="2785536" y="2534808"/>
            <a:ext cx="4826845" cy="3916816"/>
          </a:xfrm>
        </p:spPr>
        <p:txBody>
          <a:bodyPr lIns="0" rIns="0" numCol="2" spcCol="360000"/>
          <a:lstStyle>
            <a:lvl1pPr>
              <a:spcAft>
                <a:spcPts val="0"/>
              </a:spcAft>
              <a:defRPr lang="fr-FR" sz="810" baseline="0" smtClean="0">
                <a:latin typeface="Arial Black" pitchFamily="34" charset="0"/>
                <a:cs typeface="Times New Roman"/>
              </a:defRPr>
            </a:lvl1pPr>
            <a:lvl2pPr>
              <a:spcBef>
                <a:spcPts val="1080"/>
              </a:spcBef>
              <a:spcAft>
                <a:spcPts val="540"/>
              </a:spcAft>
              <a:defRPr sz="900">
                <a:solidFill>
                  <a:srgbClr val="7C7B7B"/>
                </a:solidFill>
              </a:defRPr>
            </a:lvl2pPr>
            <a:lvl3pPr marL="127131" indent="-127131">
              <a:spcBef>
                <a:spcPts val="1080"/>
              </a:spcBef>
              <a:buClr>
                <a:schemeClr val="tx1"/>
              </a:buClr>
              <a:buSzPct val="80000"/>
              <a:buFont typeface="Times New Roman" pitchFamily="18" charset="0"/>
              <a:buChar char="→"/>
              <a:defRPr lang="fr-FR" sz="900" b="0" i="0" baseline="0" smtClean="0"/>
            </a:lvl3pPr>
          </a:lstStyle>
          <a:p>
            <a:pPr lvl="0"/>
            <a:r>
              <a:rPr lang="fr-FR"/>
              <a:t>Modifier les styles du texte du masque</a:t>
            </a:r>
          </a:p>
          <a:p>
            <a:pPr lvl="1"/>
            <a:r>
              <a:rPr lang="fr-FR"/>
              <a:t>Deuxième niveau</a:t>
            </a:r>
          </a:p>
          <a:p>
            <a:pPr lvl="2"/>
            <a:r>
              <a:rPr lang="fr-FR"/>
              <a:t>Troisième niveau</a:t>
            </a:r>
          </a:p>
        </p:txBody>
      </p:sp>
      <p:grpSp>
        <p:nvGrpSpPr>
          <p:cNvPr id="37" name="Group 36"/>
          <p:cNvGrpSpPr/>
          <p:nvPr userDrawn="1"/>
        </p:nvGrpSpPr>
        <p:grpSpPr>
          <a:xfrm>
            <a:off x="8262463" y="5855938"/>
            <a:ext cx="581501" cy="621377"/>
            <a:chOff x="8358188" y="6453188"/>
            <a:chExt cx="646112" cy="690563"/>
          </a:xfrm>
        </p:grpSpPr>
        <p:sp>
          <p:nvSpPr>
            <p:cNvPr id="38" name="Freeform 123"/>
            <p:cNvSpPr>
              <a:spLocks/>
            </p:cNvSpPr>
            <p:nvPr/>
          </p:nvSpPr>
          <p:spPr bwMode="auto">
            <a:xfrm>
              <a:off x="8626476" y="6886575"/>
              <a:ext cx="355599" cy="209550"/>
            </a:xfrm>
            <a:custGeom>
              <a:avLst/>
              <a:gdLst>
                <a:gd name="T0" fmla="*/ 0 w 238"/>
                <a:gd name="T1" fmla="*/ 129 h 140"/>
                <a:gd name="T2" fmla="*/ 15 w 238"/>
                <a:gd name="T3" fmla="*/ 140 h 140"/>
                <a:gd name="T4" fmla="*/ 238 w 238"/>
                <a:gd name="T5" fmla="*/ 20 h 140"/>
                <a:gd name="T6" fmla="*/ 238 w 238"/>
                <a:gd name="T7" fmla="*/ 0 h 140"/>
                <a:gd name="T8" fmla="*/ 0 w 238"/>
                <a:gd name="T9" fmla="*/ 129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140">
                  <a:moveTo>
                    <a:pt x="0" y="129"/>
                  </a:moveTo>
                  <a:lnTo>
                    <a:pt x="15" y="140"/>
                  </a:lnTo>
                  <a:lnTo>
                    <a:pt x="238" y="20"/>
                  </a:lnTo>
                  <a:lnTo>
                    <a:pt x="238" y="0"/>
                  </a:lnTo>
                  <a:lnTo>
                    <a:pt x="0" y="129"/>
                  </a:lnTo>
                  <a:close/>
                </a:path>
              </a:pathLst>
            </a:custGeom>
            <a:solidFill>
              <a:srgbClr val="4850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grpSp>
          <p:nvGrpSpPr>
            <p:cNvPr id="39" name="Group 38"/>
            <p:cNvGrpSpPr/>
            <p:nvPr userDrawn="1"/>
          </p:nvGrpSpPr>
          <p:grpSpPr>
            <a:xfrm>
              <a:off x="8358188" y="6453188"/>
              <a:ext cx="646112" cy="690563"/>
              <a:chOff x="9129713" y="6521450"/>
              <a:chExt cx="646112" cy="690563"/>
            </a:xfrm>
          </p:grpSpPr>
          <p:sp>
            <p:nvSpPr>
              <p:cNvPr id="40" name="Freeform 58"/>
              <p:cNvSpPr>
                <a:spLocks/>
              </p:cNvSpPr>
              <p:nvPr/>
            </p:nvSpPr>
            <p:spPr bwMode="auto">
              <a:xfrm>
                <a:off x="9467850" y="6767513"/>
                <a:ext cx="134938" cy="257175"/>
              </a:xfrm>
              <a:custGeom>
                <a:avLst/>
                <a:gdLst>
                  <a:gd name="T0" fmla="*/ 36 w 38"/>
                  <a:gd name="T1" fmla="*/ 0 h 73"/>
                  <a:gd name="T2" fmla="*/ 18 w 38"/>
                  <a:gd name="T3" fmla="*/ 10 h 73"/>
                  <a:gd name="T4" fmla="*/ 6 w 38"/>
                  <a:gd name="T5" fmla="*/ 20 h 73"/>
                  <a:gd name="T6" fmla="*/ 1 w 38"/>
                  <a:gd name="T7" fmla="*/ 34 h 73"/>
                  <a:gd name="T8" fmla="*/ 2 w 38"/>
                  <a:gd name="T9" fmla="*/ 53 h 73"/>
                  <a:gd name="T10" fmla="*/ 8 w 38"/>
                  <a:gd name="T11" fmla="*/ 68 h 73"/>
                  <a:gd name="T12" fmla="*/ 17 w 38"/>
                  <a:gd name="T13" fmla="*/ 73 h 73"/>
                  <a:gd name="T14" fmla="*/ 28 w 38"/>
                  <a:gd name="T15" fmla="*/ 70 h 73"/>
                  <a:gd name="T16" fmla="*/ 38 w 38"/>
                  <a:gd name="T17" fmla="*/ 65 h 73"/>
                  <a:gd name="T18" fmla="*/ 38 w 38"/>
                  <a:gd name="T19" fmla="*/ 31 h 73"/>
                  <a:gd name="T20" fmla="*/ 25 w 38"/>
                  <a:gd name="T21" fmla="*/ 38 h 73"/>
                  <a:gd name="T22" fmla="*/ 25 w 38"/>
                  <a:gd name="T23" fmla="*/ 57 h 73"/>
                  <a:gd name="T24" fmla="*/ 20 w 38"/>
                  <a:gd name="T25" fmla="*/ 59 h 73"/>
                  <a:gd name="T26" fmla="*/ 15 w 38"/>
                  <a:gd name="T27" fmla="*/ 55 h 73"/>
                  <a:gd name="T28" fmla="*/ 13 w 38"/>
                  <a:gd name="T29" fmla="*/ 41 h 73"/>
                  <a:gd name="T30" fmla="*/ 16 w 38"/>
                  <a:gd name="T31" fmla="*/ 30 h 73"/>
                  <a:gd name="T32" fmla="*/ 23 w 38"/>
                  <a:gd name="T33" fmla="*/ 22 h 73"/>
                  <a:gd name="T34" fmla="*/ 31 w 38"/>
                  <a:gd name="T35" fmla="*/ 18 h 73"/>
                  <a:gd name="T36" fmla="*/ 36 w 38"/>
                  <a:gd name="T37" fmla="*/ 15 h 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41" name="Freeform 59"/>
              <p:cNvSpPr>
                <a:spLocks/>
              </p:cNvSpPr>
              <p:nvPr/>
            </p:nvSpPr>
            <p:spPr bwMode="auto">
              <a:xfrm>
                <a:off x="9334500" y="6834188"/>
                <a:ext cx="138113" cy="258762"/>
              </a:xfrm>
              <a:custGeom>
                <a:avLst/>
                <a:gdLst>
                  <a:gd name="T0" fmla="*/ 37 w 39"/>
                  <a:gd name="T1" fmla="*/ 0 h 73"/>
                  <a:gd name="T2" fmla="*/ 18 w 39"/>
                  <a:gd name="T3" fmla="*/ 10 h 73"/>
                  <a:gd name="T4" fmla="*/ 7 w 39"/>
                  <a:gd name="T5" fmla="*/ 19 h 73"/>
                  <a:gd name="T6" fmla="*/ 1 w 39"/>
                  <a:gd name="T7" fmla="*/ 34 h 73"/>
                  <a:gd name="T8" fmla="*/ 2 w 39"/>
                  <a:gd name="T9" fmla="*/ 53 h 73"/>
                  <a:gd name="T10" fmla="*/ 9 w 39"/>
                  <a:gd name="T11" fmla="*/ 68 h 73"/>
                  <a:gd name="T12" fmla="*/ 17 w 39"/>
                  <a:gd name="T13" fmla="*/ 73 h 73"/>
                  <a:gd name="T14" fmla="*/ 28 w 39"/>
                  <a:gd name="T15" fmla="*/ 70 h 73"/>
                  <a:gd name="T16" fmla="*/ 39 w 39"/>
                  <a:gd name="T17" fmla="*/ 65 h 73"/>
                  <a:gd name="T18" fmla="*/ 39 w 39"/>
                  <a:gd name="T19" fmla="*/ 49 h 73"/>
                  <a:gd name="T20" fmla="*/ 27 w 39"/>
                  <a:gd name="T21" fmla="*/ 56 h 73"/>
                  <a:gd name="T22" fmla="*/ 20 w 39"/>
                  <a:gd name="T23" fmla="*/ 58 h 73"/>
                  <a:gd name="T24" fmla="*/ 16 w 39"/>
                  <a:gd name="T25" fmla="*/ 55 h 73"/>
                  <a:gd name="T26" fmla="*/ 13 w 39"/>
                  <a:gd name="T27" fmla="*/ 41 h 73"/>
                  <a:gd name="T28" fmla="*/ 16 w 39"/>
                  <a:gd name="T29" fmla="*/ 30 h 73"/>
                  <a:gd name="T30" fmla="*/ 24 w 39"/>
                  <a:gd name="T31" fmla="*/ 22 h 73"/>
                  <a:gd name="T32" fmla="*/ 31 w 39"/>
                  <a:gd name="T33" fmla="*/ 18 h 73"/>
                  <a:gd name="T34" fmla="*/ 37 w 39"/>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42" name="Freeform 115"/>
              <p:cNvSpPr>
                <a:spLocks/>
              </p:cNvSpPr>
              <p:nvPr/>
            </p:nvSpPr>
            <p:spPr bwMode="auto">
              <a:xfrm>
                <a:off x="9404350" y="6542088"/>
                <a:ext cx="117475" cy="296862"/>
              </a:xfrm>
              <a:custGeom>
                <a:avLst/>
                <a:gdLst>
                  <a:gd name="T0" fmla="*/ 74 w 74"/>
                  <a:gd name="T1" fmla="*/ 0 h 187"/>
                  <a:gd name="T2" fmla="*/ 0 w 74"/>
                  <a:gd name="T3" fmla="*/ 40 h 187"/>
                  <a:gd name="T4" fmla="*/ 0 w 74"/>
                  <a:gd name="T5" fmla="*/ 187 h 187"/>
                  <a:gd name="T6" fmla="*/ 74 w 74"/>
                  <a:gd name="T7" fmla="*/ 147 h 187"/>
                  <a:gd name="T8" fmla="*/ 74 w 74"/>
                  <a:gd name="T9" fmla="*/ 113 h 187"/>
                  <a:gd name="T10" fmla="*/ 34 w 74"/>
                  <a:gd name="T11" fmla="*/ 133 h 187"/>
                  <a:gd name="T12" fmla="*/ 34 w 74"/>
                  <a:gd name="T13" fmla="*/ 107 h 187"/>
                  <a:gd name="T14" fmla="*/ 74 w 74"/>
                  <a:gd name="T15" fmla="*/ 87 h 187"/>
                  <a:gd name="T16" fmla="*/ 74 w 74"/>
                  <a:gd name="T17" fmla="*/ 62 h 187"/>
                  <a:gd name="T18" fmla="*/ 34 w 74"/>
                  <a:gd name="T19" fmla="*/ 82 h 187"/>
                  <a:gd name="T20" fmla="*/ 34 w 74"/>
                  <a:gd name="T21" fmla="*/ 58 h 187"/>
                  <a:gd name="T22" fmla="*/ 74 w 74"/>
                  <a:gd name="T23" fmla="*/ 35 h 187"/>
                  <a:gd name="T24" fmla="*/ 74 w 74"/>
                  <a:gd name="T25" fmla="*/ 0 h 1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43" name="Freeform 117"/>
              <p:cNvSpPr>
                <a:spLocks/>
              </p:cNvSpPr>
              <p:nvPr/>
            </p:nvSpPr>
            <p:spPr bwMode="auto">
              <a:xfrm>
                <a:off x="9274175" y="6611938"/>
                <a:ext cx="117475" cy="296862"/>
              </a:xfrm>
              <a:custGeom>
                <a:avLst/>
                <a:gdLst>
                  <a:gd name="T0" fmla="*/ 74 w 74"/>
                  <a:gd name="T1" fmla="*/ 0 h 187"/>
                  <a:gd name="T2" fmla="*/ 0 w 74"/>
                  <a:gd name="T3" fmla="*/ 40 h 187"/>
                  <a:gd name="T4" fmla="*/ 0 w 74"/>
                  <a:gd name="T5" fmla="*/ 187 h 187"/>
                  <a:gd name="T6" fmla="*/ 34 w 74"/>
                  <a:gd name="T7" fmla="*/ 172 h 187"/>
                  <a:gd name="T8" fmla="*/ 34 w 74"/>
                  <a:gd name="T9" fmla="*/ 107 h 187"/>
                  <a:gd name="T10" fmla="*/ 74 w 74"/>
                  <a:gd name="T11" fmla="*/ 85 h 187"/>
                  <a:gd name="T12" fmla="*/ 74 w 74"/>
                  <a:gd name="T13" fmla="*/ 63 h 187"/>
                  <a:gd name="T14" fmla="*/ 34 w 74"/>
                  <a:gd name="T15" fmla="*/ 83 h 187"/>
                  <a:gd name="T16" fmla="*/ 34 w 74"/>
                  <a:gd name="T17" fmla="*/ 58 h 187"/>
                  <a:gd name="T18" fmla="*/ 74 w 74"/>
                  <a:gd name="T19" fmla="*/ 36 h 187"/>
                  <a:gd name="T20" fmla="*/ 74 w 74"/>
                  <a:gd name="T21" fmla="*/ 0 h 1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44" name="Freeform 120"/>
              <p:cNvSpPr>
                <a:spLocks/>
              </p:cNvSpPr>
              <p:nvPr/>
            </p:nvSpPr>
            <p:spPr bwMode="auto">
              <a:xfrm>
                <a:off x="9602788" y="6689725"/>
                <a:ext cx="133350" cy="258763"/>
              </a:xfrm>
              <a:custGeom>
                <a:avLst/>
                <a:gdLst>
                  <a:gd name="T0" fmla="*/ 36 w 38"/>
                  <a:gd name="T1" fmla="*/ 0 h 73"/>
                  <a:gd name="T2" fmla="*/ 17 w 38"/>
                  <a:gd name="T3" fmla="*/ 10 h 73"/>
                  <a:gd name="T4" fmla="*/ 6 w 38"/>
                  <a:gd name="T5" fmla="*/ 19 h 73"/>
                  <a:gd name="T6" fmla="*/ 0 w 38"/>
                  <a:gd name="T7" fmla="*/ 34 h 73"/>
                  <a:gd name="T8" fmla="*/ 1 w 38"/>
                  <a:gd name="T9" fmla="*/ 53 h 73"/>
                  <a:gd name="T10" fmla="*/ 8 w 38"/>
                  <a:gd name="T11" fmla="*/ 68 h 73"/>
                  <a:gd name="T12" fmla="*/ 16 w 38"/>
                  <a:gd name="T13" fmla="*/ 73 h 73"/>
                  <a:gd name="T14" fmla="*/ 27 w 38"/>
                  <a:gd name="T15" fmla="*/ 70 h 73"/>
                  <a:gd name="T16" fmla="*/ 38 w 38"/>
                  <a:gd name="T17" fmla="*/ 65 h 73"/>
                  <a:gd name="T18" fmla="*/ 38 w 38"/>
                  <a:gd name="T19" fmla="*/ 49 h 73"/>
                  <a:gd name="T20" fmla="*/ 26 w 38"/>
                  <a:gd name="T21" fmla="*/ 56 h 73"/>
                  <a:gd name="T22" fmla="*/ 19 w 38"/>
                  <a:gd name="T23" fmla="*/ 58 h 73"/>
                  <a:gd name="T24" fmla="*/ 15 w 38"/>
                  <a:gd name="T25" fmla="*/ 55 h 73"/>
                  <a:gd name="T26" fmla="*/ 13 w 38"/>
                  <a:gd name="T27" fmla="*/ 41 h 73"/>
                  <a:gd name="T28" fmla="*/ 15 w 38"/>
                  <a:gd name="T29" fmla="*/ 30 h 73"/>
                  <a:gd name="T30" fmla="*/ 23 w 38"/>
                  <a:gd name="T31" fmla="*/ 22 h 73"/>
                  <a:gd name="T32" fmla="*/ 30 w 38"/>
                  <a:gd name="T33" fmla="*/ 18 h 73"/>
                  <a:gd name="T34" fmla="*/ 36 w 38"/>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45" name="Freeform 56"/>
              <p:cNvSpPr>
                <a:spLocks/>
              </p:cNvSpPr>
              <p:nvPr/>
            </p:nvSpPr>
            <p:spPr bwMode="auto">
              <a:xfrm>
                <a:off x="9129713" y="6686550"/>
                <a:ext cx="134937" cy="261938"/>
              </a:xfrm>
              <a:custGeom>
                <a:avLst/>
                <a:gdLst>
                  <a:gd name="T0" fmla="*/ 36 w 38"/>
                  <a:gd name="T1" fmla="*/ 0 h 74"/>
                  <a:gd name="T2" fmla="*/ 17 w 38"/>
                  <a:gd name="T3" fmla="*/ 10 h 74"/>
                  <a:gd name="T4" fmla="*/ 6 w 38"/>
                  <a:gd name="T5" fmla="*/ 20 h 74"/>
                  <a:gd name="T6" fmla="*/ 0 w 38"/>
                  <a:gd name="T7" fmla="*/ 35 h 74"/>
                  <a:gd name="T8" fmla="*/ 1 w 38"/>
                  <a:gd name="T9" fmla="*/ 54 h 74"/>
                  <a:gd name="T10" fmla="*/ 8 w 38"/>
                  <a:gd name="T11" fmla="*/ 69 h 74"/>
                  <a:gd name="T12" fmla="*/ 17 w 38"/>
                  <a:gd name="T13" fmla="*/ 73 h 74"/>
                  <a:gd name="T14" fmla="*/ 27 w 38"/>
                  <a:gd name="T15" fmla="*/ 71 h 74"/>
                  <a:gd name="T16" fmla="*/ 38 w 38"/>
                  <a:gd name="T17" fmla="*/ 65 h 74"/>
                  <a:gd name="T18" fmla="*/ 38 w 38"/>
                  <a:gd name="T19" fmla="*/ 50 h 74"/>
                  <a:gd name="T20" fmla="*/ 26 w 38"/>
                  <a:gd name="T21" fmla="*/ 56 h 74"/>
                  <a:gd name="T22" fmla="*/ 19 w 38"/>
                  <a:gd name="T23" fmla="*/ 58 h 74"/>
                  <a:gd name="T24" fmla="*/ 15 w 38"/>
                  <a:gd name="T25" fmla="*/ 55 h 74"/>
                  <a:gd name="T26" fmla="*/ 13 w 38"/>
                  <a:gd name="T27" fmla="*/ 42 h 74"/>
                  <a:gd name="T28" fmla="*/ 15 w 38"/>
                  <a:gd name="T29" fmla="*/ 31 h 74"/>
                  <a:gd name="T30" fmla="*/ 23 w 38"/>
                  <a:gd name="T31" fmla="*/ 23 h 74"/>
                  <a:gd name="T32" fmla="*/ 31 w 38"/>
                  <a:gd name="T33" fmla="*/ 18 h 74"/>
                  <a:gd name="T34" fmla="*/ 36 w 38"/>
                  <a:gd name="T35" fmla="*/ 15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46" name="Freeform 125"/>
              <p:cNvSpPr>
                <a:spLocks/>
              </p:cNvSpPr>
              <p:nvPr userDrawn="1"/>
            </p:nvSpPr>
            <p:spPr bwMode="auto">
              <a:xfrm>
                <a:off x="9398000" y="7011988"/>
                <a:ext cx="342900" cy="200025"/>
              </a:xfrm>
              <a:custGeom>
                <a:avLst/>
                <a:gdLst>
                  <a:gd name="T0" fmla="*/ 0 w 216"/>
                  <a:gd name="T1" fmla="*/ 115 h 126"/>
                  <a:gd name="T2" fmla="*/ 13 w 216"/>
                  <a:gd name="T3" fmla="*/ 126 h 126"/>
                  <a:gd name="T4" fmla="*/ 216 w 216"/>
                  <a:gd name="T5" fmla="*/ 17 h 126"/>
                  <a:gd name="T6" fmla="*/ 216 w 216"/>
                  <a:gd name="T7" fmla="*/ 0 h 126"/>
                  <a:gd name="T8" fmla="*/ 0 w 216"/>
                  <a:gd name="T9" fmla="*/ 115 h 1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 h="126">
                    <a:moveTo>
                      <a:pt x="0" y="115"/>
                    </a:moveTo>
                    <a:lnTo>
                      <a:pt x="13" y="126"/>
                    </a:lnTo>
                    <a:lnTo>
                      <a:pt x="216" y="17"/>
                    </a:lnTo>
                    <a:lnTo>
                      <a:pt x="216" y="0"/>
                    </a:lnTo>
                    <a:lnTo>
                      <a:pt x="0" y="115"/>
                    </a:lnTo>
                    <a:close/>
                  </a:path>
                </a:pathLst>
              </a:custGeom>
              <a:solidFill>
                <a:srgbClr val="E64A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47" name="Freeform 126"/>
              <p:cNvSpPr>
                <a:spLocks/>
              </p:cNvSpPr>
              <p:nvPr userDrawn="1"/>
            </p:nvSpPr>
            <p:spPr bwMode="auto">
              <a:xfrm>
                <a:off x="9574213" y="6521450"/>
                <a:ext cx="201612" cy="508000"/>
              </a:xfrm>
              <a:custGeom>
                <a:avLst/>
                <a:gdLst>
                  <a:gd name="T0" fmla="*/ 127 w 127"/>
                  <a:gd name="T1" fmla="*/ 320 h 320"/>
                  <a:gd name="T2" fmla="*/ 125 w 127"/>
                  <a:gd name="T3" fmla="*/ 320 h 320"/>
                  <a:gd name="T4" fmla="*/ 125 w 127"/>
                  <a:gd name="T5" fmla="*/ 95 h 320"/>
                  <a:gd name="T6" fmla="*/ 0 w 127"/>
                  <a:gd name="T7" fmla="*/ 2 h 320"/>
                  <a:gd name="T8" fmla="*/ 0 w 127"/>
                  <a:gd name="T9" fmla="*/ 0 h 320"/>
                  <a:gd name="T10" fmla="*/ 127 w 127"/>
                  <a:gd name="T11" fmla="*/ 93 h 320"/>
                  <a:gd name="T12" fmla="*/ 127 w 127"/>
                  <a:gd name="T13" fmla="*/ 320 h 3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grpSp>
      </p:grpSp>
    </p:spTree>
    <p:extLst>
      <p:ext uri="{BB962C8B-B14F-4D97-AF65-F5344CB8AC3E}">
        <p14:creationId xmlns:p14="http://schemas.microsoft.com/office/powerpoint/2010/main" val="263033451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Pages de contenu 5">
    <p:spTree>
      <p:nvGrpSpPr>
        <p:cNvPr id="1" name=""/>
        <p:cNvGrpSpPr/>
        <p:nvPr/>
      </p:nvGrpSpPr>
      <p:grpSpPr>
        <a:xfrm>
          <a:off x="0" y="0"/>
          <a:ext cx="0" cy="0"/>
          <a:chOff x="0" y="0"/>
          <a:chExt cx="0" cy="0"/>
        </a:xfrm>
      </p:grpSpPr>
      <p:grpSp>
        <p:nvGrpSpPr>
          <p:cNvPr id="7" name="Group 222"/>
          <p:cNvGrpSpPr>
            <a:grpSpLocks/>
          </p:cNvGrpSpPr>
          <p:nvPr/>
        </p:nvGrpSpPr>
        <p:grpSpPr bwMode="auto">
          <a:xfrm>
            <a:off x="7805262" y="2535504"/>
            <a:ext cx="342900" cy="344257"/>
            <a:chOff x="-1673226" y="4548188"/>
            <a:chExt cx="381000" cy="382588"/>
          </a:xfrm>
        </p:grpSpPr>
        <p:sp>
          <p:nvSpPr>
            <p:cNvPr id="8" name="Oval 160"/>
            <p:cNvSpPr>
              <a:spLocks noChangeArrowheads="1"/>
            </p:cNvSpPr>
            <p:nvPr/>
          </p:nvSpPr>
          <p:spPr bwMode="auto">
            <a:xfrm>
              <a:off x="-1673226" y="4548188"/>
              <a:ext cx="381000" cy="382588"/>
            </a:xfrm>
            <a:prstGeom prst="ellipse">
              <a:avLst/>
            </a:prstGeom>
            <a:solidFill>
              <a:srgbClr val="ED73A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defTabSz="1014413" fontAlgn="base">
                <a:spcBef>
                  <a:spcPct val="0"/>
                </a:spcBef>
                <a:spcAft>
                  <a:spcPct val="0"/>
                </a:spcAft>
                <a:defRPr sz="2000">
                  <a:solidFill>
                    <a:schemeClr val="tx1"/>
                  </a:solidFill>
                  <a:latin typeface="Arial" panose="020B0604020202020204" pitchFamily="34" charset="0"/>
                </a:defRPr>
              </a:lvl6pPr>
              <a:lvl7pPr marL="2971800" indent="-228600" defTabSz="1014413" fontAlgn="base">
                <a:spcBef>
                  <a:spcPct val="0"/>
                </a:spcBef>
                <a:spcAft>
                  <a:spcPct val="0"/>
                </a:spcAft>
                <a:defRPr sz="2000">
                  <a:solidFill>
                    <a:schemeClr val="tx1"/>
                  </a:solidFill>
                  <a:latin typeface="Arial" panose="020B0604020202020204" pitchFamily="34" charset="0"/>
                </a:defRPr>
              </a:lvl7pPr>
              <a:lvl8pPr marL="3429000" indent="-228600" defTabSz="1014413" fontAlgn="base">
                <a:spcBef>
                  <a:spcPct val="0"/>
                </a:spcBef>
                <a:spcAft>
                  <a:spcPct val="0"/>
                </a:spcAft>
                <a:defRPr sz="2000">
                  <a:solidFill>
                    <a:schemeClr val="tx1"/>
                  </a:solidFill>
                  <a:latin typeface="Arial" panose="020B0604020202020204" pitchFamily="34" charset="0"/>
                </a:defRPr>
              </a:lvl8pPr>
              <a:lvl9pPr marL="3886200" indent="-228600" defTabSz="1014413" fontAlgn="base">
                <a:spcBef>
                  <a:spcPct val="0"/>
                </a:spcBef>
                <a:spcAft>
                  <a:spcPct val="0"/>
                </a:spcAft>
                <a:defRPr sz="2000">
                  <a:solidFill>
                    <a:schemeClr val="tx1"/>
                  </a:solidFill>
                  <a:latin typeface="Arial" panose="020B0604020202020204" pitchFamily="34" charset="0"/>
                </a:defRPr>
              </a:lvl9pPr>
            </a:lstStyle>
            <a:p>
              <a:pPr eaLnBrk="1" hangingPunct="1"/>
              <a:endParaRPr lang="fr-FR" altLang="fr-FR" sz="1800"/>
            </a:p>
          </p:txBody>
        </p:sp>
        <p:sp>
          <p:nvSpPr>
            <p:cNvPr id="9" name="Freeform 161"/>
            <p:cNvSpPr>
              <a:spLocks/>
            </p:cNvSpPr>
            <p:nvPr/>
          </p:nvSpPr>
          <p:spPr bwMode="auto">
            <a:xfrm>
              <a:off x="-1527176" y="4697413"/>
              <a:ext cx="92075" cy="31750"/>
            </a:xfrm>
            <a:custGeom>
              <a:avLst/>
              <a:gdLst>
                <a:gd name="T0" fmla="*/ 28 w 29"/>
                <a:gd name="T1" fmla="*/ 5 h 10"/>
                <a:gd name="T2" fmla="*/ 15 w 29"/>
                <a:gd name="T3" fmla="*/ 0 h 10"/>
                <a:gd name="T4" fmla="*/ 0 w 29"/>
                <a:gd name="T5" fmla="*/ 4 h 10"/>
                <a:gd name="T6" fmla="*/ 18 w 29"/>
                <a:gd name="T7" fmla="*/ 10 h 10"/>
                <a:gd name="T8" fmla="*/ 28 w 29"/>
                <a:gd name="T9" fmla="*/ 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10">
                  <a:moveTo>
                    <a:pt x="28" y="5"/>
                  </a:moveTo>
                  <a:cubicBezTo>
                    <a:pt x="28" y="3"/>
                    <a:pt x="25" y="0"/>
                    <a:pt x="15" y="0"/>
                  </a:cubicBezTo>
                  <a:cubicBezTo>
                    <a:pt x="4" y="0"/>
                    <a:pt x="0" y="3"/>
                    <a:pt x="0" y="4"/>
                  </a:cubicBezTo>
                  <a:cubicBezTo>
                    <a:pt x="0" y="5"/>
                    <a:pt x="6" y="10"/>
                    <a:pt x="18" y="10"/>
                  </a:cubicBezTo>
                  <a:cubicBezTo>
                    <a:pt x="29" y="10"/>
                    <a:pt x="28" y="5"/>
                    <a:pt x="28" y="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0" name="Oval 162"/>
            <p:cNvSpPr>
              <a:spLocks noChangeArrowheads="1"/>
            </p:cNvSpPr>
            <p:nvPr/>
          </p:nvSpPr>
          <p:spPr bwMode="auto">
            <a:xfrm>
              <a:off x="-1492251" y="4703763"/>
              <a:ext cx="22225" cy="222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defTabSz="1014413" fontAlgn="base">
                <a:spcBef>
                  <a:spcPct val="0"/>
                </a:spcBef>
                <a:spcAft>
                  <a:spcPct val="0"/>
                </a:spcAft>
                <a:defRPr sz="2000">
                  <a:solidFill>
                    <a:schemeClr val="tx1"/>
                  </a:solidFill>
                  <a:latin typeface="Arial" panose="020B0604020202020204" pitchFamily="34" charset="0"/>
                </a:defRPr>
              </a:lvl6pPr>
              <a:lvl7pPr marL="2971800" indent="-228600" defTabSz="1014413" fontAlgn="base">
                <a:spcBef>
                  <a:spcPct val="0"/>
                </a:spcBef>
                <a:spcAft>
                  <a:spcPct val="0"/>
                </a:spcAft>
                <a:defRPr sz="2000">
                  <a:solidFill>
                    <a:schemeClr val="tx1"/>
                  </a:solidFill>
                  <a:latin typeface="Arial" panose="020B0604020202020204" pitchFamily="34" charset="0"/>
                </a:defRPr>
              </a:lvl7pPr>
              <a:lvl8pPr marL="3429000" indent="-228600" defTabSz="1014413" fontAlgn="base">
                <a:spcBef>
                  <a:spcPct val="0"/>
                </a:spcBef>
                <a:spcAft>
                  <a:spcPct val="0"/>
                </a:spcAft>
                <a:defRPr sz="2000">
                  <a:solidFill>
                    <a:schemeClr val="tx1"/>
                  </a:solidFill>
                  <a:latin typeface="Arial" panose="020B0604020202020204" pitchFamily="34" charset="0"/>
                </a:defRPr>
              </a:lvl8pPr>
              <a:lvl9pPr marL="3886200" indent="-228600" defTabSz="1014413" fontAlgn="base">
                <a:spcBef>
                  <a:spcPct val="0"/>
                </a:spcBef>
                <a:spcAft>
                  <a:spcPct val="0"/>
                </a:spcAft>
                <a:defRPr sz="2000">
                  <a:solidFill>
                    <a:schemeClr val="tx1"/>
                  </a:solidFill>
                  <a:latin typeface="Arial" panose="020B0604020202020204" pitchFamily="34" charset="0"/>
                </a:defRPr>
              </a:lvl9pPr>
            </a:lstStyle>
            <a:p>
              <a:pPr eaLnBrk="1" hangingPunct="1"/>
              <a:endParaRPr lang="fr-FR" altLang="fr-FR" sz="1800"/>
            </a:p>
          </p:txBody>
        </p:sp>
        <p:sp>
          <p:nvSpPr>
            <p:cNvPr id="11" name="Freeform 163"/>
            <p:cNvSpPr>
              <a:spLocks/>
            </p:cNvSpPr>
            <p:nvPr/>
          </p:nvSpPr>
          <p:spPr bwMode="auto">
            <a:xfrm>
              <a:off x="-1571626" y="4624388"/>
              <a:ext cx="177800" cy="217488"/>
            </a:xfrm>
            <a:custGeom>
              <a:avLst/>
              <a:gdLst>
                <a:gd name="T0" fmla="*/ 46 w 56"/>
                <a:gd name="T1" fmla="*/ 44 h 68"/>
                <a:gd name="T2" fmla="*/ 28 w 56"/>
                <a:gd name="T3" fmla="*/ 68 h 68"/>
                <a:gd name="T4" fmla="*/ 28 w 56"/>
                <a:gd name="T5" fmla="*/ 52 h 68"/>
                <a:gd name="T6" fmla="*/ 10 w 56"/>
                <a:gd name="T7" fmla="*/ 44 h 68"/>
                <a:gd name="T8" fmla="*/ 10 w 56"/>
                <a:gd name="T9" fmla="*/ 10 h 68"/>
                <a:gd name="T10" fmla="*/ 46 w 56"/>
                <a:gd name="T11" fmla="*/ 10 h 68"/>
                <a:gd name="T12" fmla="*/ 46 w 56"/>
                <a:gd name="T13" fmla="*/ 44 h 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 h="68">
                  <a:moveTo>
                    <a:pt x="46" y="44"/>
                  </a:moveTo>
                  <a:cubicBezTo>
                    <a:pt x="44" y="47"/>
                    <a:pt x="46" y="44"/>
                    <a:pt x="28" y="68"/>
                  </a:cubicBezTo>
                  <a:cubicBezTo>
                    <a:pt x="28" y="52"/>
                    <a:pt x="28" y="52"/>
                    <a:pt x="28" y="52"/>
                  </a:cubicBezTo>
                  <a:cubicBezTo>
                    <a:pt x="21" y="52"/>
                    <a:pt x="15" y="49"/>
                    <a:pt x="10" y="44"/>
                  </a:cubicBezTo>
                  <a:cubicBezTo>
                    <a:pt x="0" y="35"/>
                    <a:pt x="0" y="19"/>
                    <a:pt x="10" y="10"/>
                  </a:cubicBezTo>
                  <a:cubicBezTo>
                    <a:pt x="20" y="0"/>
                    <a:pt x="36" y="0"/>
                    <a:pt x="46" y="10"/>
                  </a:cubicBezTo>
                  <a:cubicBezTo>
                    <a:pt x="56" y="19"/>
                    <a:pt x="56" y="35"/>
                    <a:pt x="46" y="44"/>
                  </a:cubicBezTo>
                  <a:close/>
                </a:path>
              </a:pathLst>
            </a:custGeom>
            <a:noFill/>
            <a:ln w="22225" cap="rnd">
              <a:solidFill>
                <a:srgbClr val="213A8F"/>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FR" sz="1620"/>
            </a:p>
          </p:txBody>
        </p:sp>
      </p:grpSp>
      <p:graphicFrame>
        <p:nvGraphicFramePr>
          <p:cNvPr id="12" name="Object 23" hidden="1"/>
          <p:cNvGraphicFramePr>
            <a:graphicFrameLocks noChangeAspect="1"/>
          </p:cNvGraphicFramePr>
          <p:nvPr>
            <p:custDataLst>
              <p:tags r:id="rId2"/>
            </p:custDataLst>
          </p:nvPr>
        </p:nvGraphicFramePr>
        <p:xfrm>
          <a:off x="1430" y="1429"/>
          <a:ext cx="1428" cy="1428"/>
        </p:xfrm>
        <a:graphic>
          <a:graphicData uri="http://schemas.openxmlformats.org/presentationml/2006/ole">
            <mc:AlternateContent xmlns:mc="http://schemas.openxmlformats.org/markup-compatibility/2006">
              <mc:Choice xmlns:v="urn:schemas-microsoft-com:vml" Requires="v">
                <p:oleObj spid="_x0000_s22533" name="think-cell Slide" r:id="rId4" imgW="360" imgH="360" progId="TCLayout.ActiveDocument.1">
                  <p:embed/>
                </p:oleObj>
              </mc:Choice>
              <mc:Fallback>
                <p:oleObj name="think-cell Slide" r:id="rId4" imgW="360" imgH="360" progId="TCLayout.ActiveDocument.1">
                  <p:embed/>
                  <p:pic>
                    <p:nvPicPr>
                      <p:cNvPr id="12"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0" y="1429"/>
                        <a:ext cx="142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Freeform 120"/>
          <p:cNvSpPr>
            <a:spLocks/>
          </p:cNvSpPr>
          <p:nvPr/>
        </p:nvSpPr>
        <p:spPr bwMode="auto">
          <a:xfrm>
            <a:off x="2533174" y="1758426"/>
            <a:ext cx="4077653" cy="19998"/>
          </a:xfrm>
          <a:custGeom>
            <a:avLst/>
            <a:gdLst>
              <a:gd name="T0" fmla="*/ 27 w 2854"/>
              <a:gd name="T1" fmla="*/ 0 h 14"/>
              <a:gd name="T2" fmla="*/ 78 w 2854"/>
              <a:gd name="T3" fmla="*/ 0 h 14"/>
              <a:gd name="T4" fmla="*/ 131 w 2854"/>
              <a:gd name="T5" fmla="*/ 0 h 14"/>
              <a:gd name="T6" fmla="*/ 185 w 2854"/>
              <a:gd name="T7" fmla="*/ 0 h 14"/>
              <a:gd name="T8" fmla="*/ 238 w 2854"/>
              <a:gd name="T9" fmla="*/ 0 h 14"/>
              <a:gd name="T10" fmla="*/ 291 w 2854"/>
              <a:gd name="T11" fmla="*/ 0 h 14"/>
              <a:gd name="T12" fmla="*/ 343 w 2854"/>
              <a:gd name="T13" fmla="*/ 0 h 14"/>
              <a:gd name="T14" fmla="*/ 396 w 2854"/>
              <a:gd name="T15" fmla="*/ 0 h 14"/>
              <a:gd name="T16" fmla="*/ 449 w 2854"/>
              <a:gd name="T17" fmla="*/ 0 h 14"/>
              <a:gd name="T18" fmla="*/ 503 w 2854"/>
              <a:gd name="T19" fmla="*/ 0 h 14"/>
              <a:gd name="T20" fmla="*/ 556 w 2854"/>
              <a:gd name="T21" fmla="*/ 0 h 14"/>
              <a:gd name="T22" fmla="*/ 607 w 2854"/>
              <a:gd name="T23" fmla="*/ 0 h 14"/>
              <a:gd name="T24" fmla="*/ 660 w 2854"/>
              <a:gd name="T25" fmla="*/ 0 h 14"/>
              <a:gd name="T26" fmla="*/ 714 w 2854"/>
              <a:gd name="T27" fmla="*/ 0 h 14"/>
              <a:gd name="T28" fmla="*/ 767 w 2854"/>
              <a:gd name="T29" fmla="*/ 0 h 14"/>
              <a:gd name="T30" fmla="*/ 818 w 2854"/>
              <a:gd name="T31" fmla="*/ 0 h 14"/>
              <a:gd name="T32" fmla="*/ 871 w 2854"/>
              <a:gd name="T33" fmla="*/ 0 h 14"/>
              <a:gd name="T34" fmla="*/ 925 w 2854"/>
              <a:gd name="T35" fmla="*/ 0 h 14"/>
              <a:gd name="T36" fmla="*/ 978 w 2854"/>
              <a:gd name="T37" fmla="*/ 0 h 14"/>
              <a:gd name="T38" fmla="*/ 1031 w 2854"/>
              <a:gd name="T39" fmla="*/ 0 h 14"/>
              <a:gd name="T40" fmla="*/ 1083 w 2854"/>
              <a:gd name="T41" fmla="*/ 0 h 14"/>
              <a:gd name="T42" fmla="*/ 1136 w 2854"/>
              <a:gd name="T43" fmla="*/ 0 h 14"/>
              <a:gd name="T44" fmla="*/ 1189 w 2854"/>
              <a:gd name="T45" fmla="*/ 0 h 14"/>
              <a:gd name="T46" fmla="*/ 1243 w 2854"/>
              <a:gd name="T47" fmla="*/ 0 h 14"/>
              <a:gd name="T48" fmla="*/ 1296 w 2854"/>
              <a:gd name="T49" fmla="*/ 0 h 14"/>
              <a:gd name="T50" fmla="*/ 1347 w 2854"/>
              <a:gd name="T51" fmla="*/ 0 h 14"/>
              <a:gd name="T52" fmla="*/ 1400 w 2854"/>
              <a:gd name="T53" fmla="*/ 0 h 14"/>
              <a:gd name="T54" fmla="*/ 1454 w 2854"/>
              <a:gd name="T55" fmla="*/ 0 h 14"/>
              <a:gd name="T56" fmla="*/ 1507 w 2854"/>
              <a:gd name="T57" fmla="*/ 0 h 14"/>
              <a:gd name="T58" fmla="*/ 1558 w 2854"/>
              <a:gd name="T59" fmla="*/ 0 h 14"/>
              <a:gd name="T60" fmla="*/ 1611 w 2854"/>
              <a:gd name="T61" fmla="*/ 0 h 14"/>
              <a:gd name="T62" fmla="*/ 1665 w 2854"/>
              <a:gd name="T63" fmla="*/ 0 h 14"/>
              <a:gd name="T64" fmla="*/ 1718 w 2854"/>
              <a:gd name="T65" fmla="*/ 0 h 14"/>
              <a:gd name="T66" fmla="*/ 1771 w 2854"/>
              <a:gd name="T67" fmla="*/ 0 h 14"/>
              <a:gd name="T68" fmla="*/ 1823 w 2854"/>
              <a:gd name="T69" fmla="*/ 0 h 14"/>
              <a:gd name="T70" fmla="*/ 1876 w 2854"/>
              <a:gd name="T71" fmla="*/ 0 h 14"/>
              <a:gd name="T72" fmla="*/ 1929 w 2854"/>
              <a:gd name="T73" fmla="*/ 0 h 14"/>
              <a:gd name="T74" fmla="*/ 1983 w 2854"/>
              <a:gd name="T75" fmla="*/ 0 h 14"/>
              <a:gd name="T76" fmla="*/ 2036 w 2854"/>
              <a:gd name="T77" fmla="*/ 0 h 14"/>
              <a:gd name="T78" fmla="*/ 2087 w 2854"/>
              <a:gd name="T79" fmla="*/ 0 h 14"/>
              <a:gd name="T80" fmla="*/ 2140 w 2854"/>
              <a:gd name="T81" fmla="*/ 0 h 14"/>
              <a:gd name="T82" fmla="*/ 2194 w 2854"/>
              <a:gd name="T83" fmla="*/ 0 h 14"/>
              <a:gd name="T84" fmla="*/ 2247 w 2854"/>
              <a:gd name="T85" fmla="*/ 0 h 14"/>
              <a:gd name="T86" fmla="*/ 2298 w 2854"/>
              <a:gd name="T87" fmla="*/ 0 h 14"/>
              <a:gd name="T88" fmla="*/ 2351 w 2854"/>
              <a:gd name="T89" fmla="*/ 0 h 14"/>
              <a:gd name="T90" fmla="*/ 2405 w 2854"/>
              <a:gd name="T91" fmla="*/ 0 h 14"/>
              <a:gd name="T92" fmla="*/ 2458 w 2854"/>
              <a:gd name="T93" fmla="*/ 0 h 14"/>
              <a:gd name="T94" fmla="*/ 2511 w 2854"/>
              <a:gd name="T95" fmla="*/ 0 h 14"/>
              <a:gd name="T96" fmla="*/ 2563 w 2854"/>
              <a:gd name="T97" fmla="*/ 0 h 14"/>
              <a:gd name="T98" fmla="*/ 2616 w 2854"/>
              <a:gd name="T99" fmla="*/ 0 h 14"/>
              <a:gd name="T100" fmla="*/ 2669 w 2854"/>
              <a:gd name="T101" fmla="*/ 0 h 14"/>
              <a:gd name="T102" fmla="*/ 2723 w 2854"/>
              <a:gd name="T103" fmla="*/ 0 h 14"/>
              <a:gd name="T104" fmla="*/ 2776 w 2854"/>
              <a:gd name="T105" fmla="*/ 0 h 14"/>
              <a:gd name="T106" fmla="*/ 2827 w 2854"/>
              <a:gd name="T107" fmla="*/ 0 h 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854" h="14">
                <a:moveTo>
                  <a:pt x="0" y="14"/>
                </a:moveTo>
                <a:lnTo>
                  <a:pt x="27" y="0"/>
                </a:lnTo>
                <a:lnTo>
                  <a:pt x="54" y="14"/>
                </a:lnTo>
                <a:lnTo>
                  <a:pt x="78" y="0"/>
                </a:lnTo>
                <a:lnTo>
                  <a:pt x="105" y="14"/>
                </a:lnTo>
                <a:lnTo>
                  <a:pt x="131" y="0"/>
                </a:lnTo>
                <a:lnTo>
                  <a:pt x="158" y="14"/>
                </a:lnTo>
                <a:lnTo>
                  <a:pt x="185" y="0"/>
                </a:lnTo>
                <a:lnTo>
                  <a:pt x="211" y="14"/>
                </a:lnTo>
                <a:lnTo>
                  <a:pt x="238" y="0"/>
                </a:lnTo>
                <a:lnTo>
                  <a:pt x="265" y="14"/>
                </a:lnTo>
                <a:lnTo>
                  <a:pt x="291" y="0"/>
                </a:lnTo>
                <a:lnTo>
                  <a:pt x="316" y="14"/>
                </a:lnTo>
                <a:lnTo>
                  <a:pt x="343" y="0"/>
                </a:lnTo>
                <a:lnTo>
                  <a:pt x="369" y="14"/>
                </a:lnTo>
                <a:lnTo>
                  <a:pt x="396" y="0"/>
                </a:lnTo>
                <a:lnTo>
                  <a:pt x="423" y="14"/>
                </a:lnTo>
                <a:lnTo>
                  <a:pt x="449" y="0"/>
                </a:lnTo>
                <a:lnTo>
                  <a:pt x="476" y="14"/>
                </a:lnTo>
                <a:lnTo>
                  <a:pt x="503" y="0"/>
                </a:lnTo>
                <a:lnTo>
                  <a:pt x="529" y="14"/>
                </a:lnTo>
                <a:lnTo>
                  <a:pt x="556" y="0"/>
                </a:lnTo>
                <a:lnTo>
                  <a:pt x="580" y="14"/>
                </a:lnTo>
                <a:lnTo>
                  <a:pt x="607" y="0"/>
                </a:lnTo>
                <a:lnTo>
                  <a:pt x="634" y="14"/>
                </a:lnTo>
                <a:lnTo>
                  <a:pt x="660" y="0"/>
                </a:lnTo>
                <a:lnTo>
                  <a:pt x="687" y="14"/>
                </a:lnTo>
                <a:lnTo>
                  <a:pt x="714" y="0"/>
                </a:lnTo>
                <a:lnTo>
                  <a:pt x="740" y="14"/>
                </a:lnTo>
                <a:lnTo>
                  <a:pt x="767" y="0"/>
                </a:lnTo>
                <a:lnTo>
                  <a:pt x="794" y="14"/>
                </a:lnTo>
                <a:lnTo>
                  <a:pt x="818" y="0"/>
                </a:lnTo>
                <a:lnTo>
                  <a:pt x="845" y="14"/>
                </a:lnTo>
                <a:lnTo>
                  <a:pt x="871" y="0"/>
                </a:lnTo>
                <a:lnTo>
                  <a:pt x="898" y="14"/>
                </a:lnTo>
                <a:lnTo>
                  <a:pt x="925" y="0"/>
                </a:lnTo>
                <a:lnTo>
                  <a:pt x="951" y="14"/>
                </a:lnTo>
                <a:lnTo>
                  <a:pt x="978" y="0"/>
                </a:lnTo>
                <a:lnTo>
                  <a:pt x="1005" y="14"/>
                </a:lnTo>
                <a:lnTo>
                  <a:pt x="1031" y="0"/>
                </a:lnTo>
                <a:lnTo>
                  <a:pt x="1056" y="14"/>
                </a:lnTo>
                <a:lnTo>
                  <a:pt x="1083" y="0"/>
                </a:lnTo>
                <a:lnTo>
                  <a:pt x="1109" y="14"/>
                </a:lnTo>
                <a:lnTo>
                  <a:pt x="1136" y="0"/>
                </a:lnTo>
                <a:lnTo>
                  <a:pt x="1163" y="14"/>
                </a:lnTo>
                <a:lnTo>
                  <a:pt x="1189" y="0"/>
                </a:lnTo>
                <a:lnTo>
                  <a:pt x="1216" y="14"/>
                </a:lnTo>
                <a:lnTo>
                  <a:pt x="1243" y="0"/>
                </a:lnTo>
                <a:lnTo>
                  <a:pt x="1269" y="14"/>
                </a:lnTo>
                <a:lnTo>
                  <a:pt x="1296" y="0"/>
                </a:lnTo>
                <a:lnTo>
                  <a:pt x="1320" y="14"/>
                </a:lnTo>
                <a:lnTo>
                  <a:pt x="1347" y="0"/>
                </a:lnTo>
                <a:lnTo>
                  <a:pt x="1374" y="14"/>
                </a:lnTo>
                <a:lnTo>
                  <a:pt x="1400" y="0"/>
                </a:lnTo>
                <a:lnTo>
                  <a:pt x="1427" y="14"/>
                </a:lnTo>
                <a:lnTo>
                  <a:pt x="1454" y="0"/>
                </a:lnTo>
                <a:lnTo>
                  <a:pt x="1480" y="14"/>
                </a:lnTo>
                <a:lnTo>
                  <a:pt x="1507" y="0"/>
                </a:lnTo>
                <a:lnTo>
                  <a:pt x="1534" y="14"/>
                </a:lnTo>
                <a:lnTo>
                  <a:pt x="1558" y="0"/>
                </a:lnTo>
                <a:lnTo>
                  <a:pt x="1585" y="14"/>
                </a:lnTo>
                <a:lnTo>
                  <a:pt x="1611" y="0"/>
                </a:lnTo>
                <a:lnTo>
                  <a:pt x="1638" y="14"/>
                </a:lnTo>
                <a:lnTo>
                  <a:pt x="1665" y="0"/>
                </a:lnTo>
                <a:lnTo>
                  <a:pt x="1691" y="14"/>
                </a:lnTo>
                <a:lnTo>
                  <a:pt x="1718" y="0"/>
                </a:lnTo>
                <a:lnTo>
                  <a:pt x="1745" y="14"/>
                </a:lnTo>
                <a:lnTo>
                  <a:pt x="1771" y="0"/>
                </a:lnTo>
                <a:lnTo>
                  <a:pt x="1798" y="14"/>
                </a:lnTo>
                <a:lnTo>
                  <a:pt x="1823" y="0"/>
                </a:lnTo>
                <a:lnTo>
                  <a:pt x="1849" y="14"/>
                </a:lnTo>
                <a:lnTo>
                  <a:pt x="1876" y="0"/>
                </a:lnTo>
                <a:lnTo>
                  <a:pt x="1903" y="14"/>
                </a:lnTo>
                <a:lnTo>
                  <a:pt x="1929" y="0"/>
                </a:lnTo>
                <a:lnTo>
                  <a:pt x="1956" y="14"/>
                </a:lnTo>
                <a:lnTo>
                  <a:pt x="1983" y="0"/>
                </a:lnTo>
                <a:lnTo>
                  <a:pt x="2009" y="14"/>
                </a:lnTo>
                <a:lnTo>
                  <a:pt x="2036" y="0"/>
                </a:lnTo>
                <a:lnTo>
                  <a:pt x="2060" y="14"/>
                </a:lnTo>
                <a:lnTo>
                  <a:pt x="2087" y="0"/>
                </a:lnTo>
                <a:lnTo>
                  <a:pt x="2114" y="14"/>
                </a:lnTo>
                <a:lnTo>
                  <a:pt x="2140" y="0"/>
                </a:lnTo>
                <a:lnTo>
                  <a:pt x="2167" y="14"/>
                </a:lnTo>
                <a:lnTo>
                  <a:pt x="2194" y="0"/>
                </a:lnTo>
                <a:lnTo>
                  <a:pt x="2220" y="14"/>
                </a:lnTo>
                <a:lnTo>
                  <a:pt x="2247" y="0"/>
                </a:lnTo>
                <a:lnTo>
                  <a:pt x="2274" y="14"/>
                </a:lnTo>
                <a:lnTo>
                  <a:pt x="2298" y="0"/>
                </a:lnTo>
                <a:lnTo>
                  <a:pt x="2325" y="14"/>
                </a:lnTo>
                <a:lnTo>
                  <a:pt x="2351" y="0"/>
                </a:lnTo>
                <a:lnTo>
                  <a:pt x="2378" y="14"/>
                </a:lnTo>
                <a:lnTo>
                  <a:pt x="2405" y="0"/>
                </a:lnTo>
                <a:lnTo>
                  <a:pt x="2431" y="14"/>
                </a:lnTo>
                <a:lnTo>
                  <a:pt x="2458" y="0"/>
                </a:lnTo>
                <a:lnTo>
                  <a:pt x="2485" y="14"/>
                </a:lnTo>
                <a:lnTo>
                  <a:pt x="2511" y="0"/>
                </a:lnTo>
                <a:lnTo>
                  <a:pt x="2538" y="14"/>
                </a:lnTo>
                <a:lnTo>
                  <a:pt x="2563" y="0"/>
                </a:lnTo>
                <a:lnTo>
                  <a:pt x="2589" y="14"/>
                </a:lnTo>
                <a:lnTo>
                  <a:pt x="2616" y="0"/>
                </a:lnTo>
                <a:lnTo>
                  <a:pt x="2643" y="14"/>
                </a:lnTo>
                <a:lnTo>
                  <a:pt x="2669" y="0"/>
                </a:lnTo>
                <a:lnTo>
                  <a:pt x="2696" y="14"/>
                </a:lnTo>
                <a:lnTo>
                  <a:pt x="2723" y="0"/>
                </a:lnTo>
                <a:lnTo>
                  <a:pt x="2749" y="14"/>
                </a:lnTo>
                <a:lnTo>
                  <a:pt x="2776" y="0"/>
                </a:lnTo>
                <a:lnTo>
                  <a:pt x="2800" y="14"/>
                </a:lnTo>
                <a:lnTo>
                  <a:pt x="2827" y="0"/>
                </a:lnTo>
                <a:lnTo>
                  <a:pt x="2854" y="14"/>
                </a:lnTo>
              </a:path>
            </a:pathLst>
          </a:custGeom>
          <a:noFill/>
          <a:ln w="25400" cap="flat">
            <a:solidFill>
              <a:srgbClr val="213A8F"/>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FR" sz="1620"/>
          </a:p>
        </p:txBody>
      </p:sp>
      <p:sp>
        <p:nvSpPr>
          <p:cNvPr id="14" name="Rectangle 51"/>
          <p:cNvSpPr>
            <a:spLocks noChangeArrowheads="1"/>
          </p:cNvSpPr>
          <p:nvPr/>
        </p:nvSpPr>
        <p:spPr bwMode="auto">
          <a:xfrm>
            <a:off x="8615500" y="6419465"/>
            <a:ext cx="182743" cy="180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fontAlgn="base">
              <a:spcBef>
                <a:spcPct val="0"/>
              </a:spcBef>
              <a:spcAft>
                <a:spcPct val="0"/>
              </a:spcAft>
              <a:defRPr sz="2000">
                <a:solidFill>
                  <a:schemeClr val="tx1"/>
                </a:solidFill>
                <a:latin typeface="Arial" panose="020B0604020202020204" pitchFamily="34" charset="0"/>
              </a:defRPr>
            </a:lvl6pPr>
            <a:lvl7pPr marL="2971800" indent="-228600" fontAlgn="base">
              <a:spcBef>
                <a:spcPct val="0"/>
              </a:spcBef>
              <a:spcAft>
                <a:spcPct val="0"/>
              </a:spcAft>
              <a:defRPr sz="2000">
                <a:solidFill>
                  <a:schemeClr val="tx1"/>
                </a:solidFill>
                <a:latin typeface="Arial" panose="020B0604020202020204" pitchFamily="34" charset="0"/>
              </a:defRPr>
            </a:lvl7pPr>
            <a:lvl8pPr marL="3429000" indent="-228600" fontAlgn="base">
              <a:spcBef>
                <a:spcPct val="0"/>
              </a:spcBef>
              <a:spcAft>
                <a:spcPct val="0"/>
              </a:spcAft>
              <a:defRPr sz="2000">
                <a:solidFill>
                  <a:schemeClr val="tx1"/>
                </a:solidFill>
                <a:latin typeface="Arial" panose="020B0604020202020204" pitchFamily="34" charset="0"/>
              </a:defRPr>
            </a:lvl8pPr>
            <a:lvl9pPr marL="3886200" indent="-228600" fontAlgn="base">
              <a:spcBef>
                <a:spcPct val="0"/>
              </a:spcBef>
              <a:spcAft>
                <a:spcPct val="0"/>
              </a:spcAft>
              <a:defRPr sz="2000">
                <a:solidFill>
                  <a:schemeClr val="tx1"/>
                </a:solidFill>
                <a:latin typeface="Arial" panose="020B0604020202020204" pitchFamily="34" charset="0"/>
              </a:defRPr>
            </a:lvl9pPr>
          </a:lstStyle>
          <a:p>
            <a:pPr algn="r" defTabSz="822777" eaLnBrk="1" hangingPunct="1"/>
            <a:fld id="{BAE5ADB3-2FA5-443B-A58D-4EDA0B8F4490}" type="slidenum">
              <a:rPr lang="fr-FR" altLang="fr-FR" sz="1170">
                <a:solidFill>
                  <a:srgbClr val="000000"/>
                </a:solidFill>
                <a:cs typeface="Arial" panose="020B0604020202020204" pitchFamily="34" charset="0"/>
              </a:rPr>
              <a:pPr algn="r" defTabSz="822777" eaLnBrk="1" hangingPunct="1"/>
              <a:t>‹N°›</a:t>
            </a:fld>
            <a:endParaRPr lang="fr-FR" altLang="fr-FR" sz="1620">
              <a:cs typeface="Arial" panose="020B0604020202020204" pitchFamily="34" charset="0"/>
            </a:endParaRPr>
          </a:p>
        </p:txBody>
      </p:sp>
      <p:sp>
        <p:nvSpPr>
          <p:cNvPr id="15" name="Freeform 52"/>
          <p:cNvSpPr>
            <a:spLocks/>
          </p:cNvSpPr>
          <p:nvPr/>
        </p:nvSpPr>
        <p:spPr bwMode="auto">
          <a:xfrm>
            <a:off x="8463915" y="5886652"/>
            <a:ext cx="105728" cy="267120"/>
          </a:xfrm>
          <a:custGeom>
            <a:avLst/>
            <a:gdLst>
              <a:gd name="T0" fmla="*/ 74 w 74"/>
              <a:gd name="T1" fmla="*/ 0 h 187"/>
              <a:gd name="T2" fmla="*/ 0 w 74"/>
              <a:gd name="T3" fmla="*/ 40 h 187"/>
              <a:gd name="T4" fmla="*/ 0 w 74"/>
              <a:gd name="T5" fmla="*/ 187 h 187"/>
              <a:gd name="T6" fmla="*/ 74 w 74"/>
              <a:gd name="T7" fmla="*/ 147 h 187"/>
              <a:gd name="T8" fmla="*/ 74 w 74"/>
              <a:gd name="T9" fmla="*/ 113 h 187"/>
              <a:gd name="T10" fmla="*/ 34 w 74"/>
              <a:gd name="T11" fmla="*/ 133 h 187"/>
              <a:gd name="T12" fmla="*/ 34 w 74"/>
              <a:gd name="T13" fmla="*/ 107 h 187"/>
              <a:gd name="T14" fmla="*/ 74 w 74"/>
              <a:gd name="T15" fmla="*/ 87 h 187"/>
              <a:gd name="T16" fmla="*/ 74 w 74"/>
              <a:gd name="T17" fmla="*/ 62 h 187"/>
              <a:gd name="T18" fmla="*/ 34 w 74"/>
              <a:gd name="T19" fmla="*/ 82 h 187"/>
              <a:gd name="T20" fmla="*/ 34 w 74"/>
              <a:gd name="T21" fmla="*/ 58 h 187"/>
              <a:gd name="T22" fmla="*/ 74 w 74"/>
              <a:gd name="T23" fmla="*/ 35 h 187"/>
              <a:gd name="T24" fmla="*/ 74 w 74"/>
              <a:gd name="T25" fmla="*/ 0 h 1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6" name="Freeform 53"/>
          <p:cNvSpPr>
            <a:spLocks/>
          </p:cNvSpPr>
          <p:nvPr/>
        </p:nvSpPr>
        <p:spPr bwMode="auto">
          <a:xfrm>
            <a:off x="8463915" y="5886652"/>
            <a:ext cx="105728" cy="267120"/>
          </a:xfrm>
          <a:custGeom>
            <a:avLst/>
            <a:gdLst>
              <a:gd name="T0" fmla="*/ 74 w 74"/>
              <a:gd name="T1" fmla="*/ 0 h 187"/>
              <a:gd name="T2" fmla="*/ 0 w 74"/>
              <a:gd name="T3" fmla="*/ 40 h 187"/>
              <a:gd name="T4" fmla="*/ 0 w 74"/>
              <a:gd name="T5" fmla="*/ 187 h 187"/>
              <a:gd name="T6" fmla="*/ 74 w 74"/>
              <a:gd name="T7" fmla="*/ 147 h 187"/>
              <a:gd name="T8" fmla="*/ 74 w 74"/>
              <a:gd name="T9" fmla="*/ 113 h 187"/>
              <a:gd name="T10" fmla="*/ 34 w 74"/>
              <a:gd name="T11" fmla="*/ 133 h 187"/>
              <a:gd name="T12" fmla="*/ 34 w 74"/>
              <a:gd name="T13" fmla="*/ 107 h 187"/>
              <a:gd name="T14" fmla="*/ 74 w 74"/>
              <a:gd name="T15" fmla="*/ 87 h 187"/>
              <a:gd name="T16" fmla="*/ 74 w 74"/>
              <a:gd name="T17" fmla="*/ 62 h 187"/>
              <a:gd name="T18" fmla="*/ 34 w 74"/>
              <a:gd name="T19" fmla="*/ 82 h 187"/>
              <a:gd name="T20" fmla="*/ 34 w 74"/>
              <a:gd name="T21" fmla="*/ 58 h 187"/>
              <a:gd name="T22" fmla="*/ 74 w 74"/>
              <a:gd name="T23" fmla="*/ 35 h 18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7" name="Freeform 54"/>
          <p:cNvSpPr>
            <a:spLocks/>
          </p:cNvSpPr>
          <p:nvPr/>
        </p:nvSpPr>
        <p:spPr bwMode="auto">
          <a:xfrm>
            <a:off x="8346758" y="5949504"/>
            <a:ext cx="105728" cy="267120"/>
          </a:xfrm>
          <a:custGeom>
            <a:avLst/>
            <a:gdLst>
              <a:gd name="T0" fmla="*/ 74 w 74"/>
              <a:gd name="T1" fmla="*/ 0 h 187"/>
              <a:gd name="T2" fmla="*/ 0 w 74"/>
              <a:gd name="T3" fmla="*/ 40 h 187"/>
              <a:gd name="T4" fmla="*/ 0 w 74"/>
              <a:gd name="T5" fmla="*/ 187 h 187"/>
              <a:gd name="T6" fmla="*/ 34 w 74"/>
              <a:gd name="T7" fmla="*/ 172 h 187"/>
              <a:gd name="T8" fmla="*/ 34 w 74"/>
              <a:gd name="T9" fmla="*/ 107 h 187"/>
              <a:gd name="T10" fmla="*/ 74 w 74"/>
              <a:gd name="T11" fmla="*/ 85 h 187"/>
              <a:gd name="T12" fmla="*/ 74 w 74"/>
              <a:gd name="T13" fmla="*/ 63 h 187"/>
              <a:gd name="T14" fmla="*/ 34 w 74"/>
              <a:gd name="T15" fmla="*/ 83 h 187"/>
              <a:gd name="T16" fmla="*/ 34 w 74"/>
              <a:gd name="T17" fmla="*/ 58 h 187"/>
              <a:gd name="T18" fmla="*/ 74 w 74"/>
              <a:gd name="T19" fmla="*/ 36 h 187"/>
              <a:gd name="T20" fmla="*/ 74 w 74"/>
              <a:gd name="T21" fmla="*/ 0 h 1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8" name="Freeform 55"/>
          <p:cNvSpPr>
            <a:spLocks/>
          </p:cNvSpPr>
          <p:nvPr/>
        </p:nvSpPr>
        <p:spPr bwMode="auto">
          <a:xfrm>
            <a:off x="8346758" y="5949504"/>
            <a:ext cx="105728" cy="267120"/>
          </a:xfrm>
          <a:custGeom>
            <a:avLst/>
            <a:gdLst>
              <a:gd name="T0" fmla="*/ 74 w 74"/>
              <a:gd name="T1" fmla="*/ 0 h 187"/>
              <a:gd name="T2" fmla="*/ 0 w 74"/>
              <a:gd name="T3" fmla="*/ 40 h 187"/>
              <a:gd name="T4" fmla="*/ 0 w 74"/>
              <a:gd name="T5" fmla="*/ 187 h 187"/>
              <a:gd name="T6" fmla="*/ 34 w 74"/>
              <a:gd name="T7" fmla="*/ 172 h 187"/>
              <a:gd name="T8" fmla="*/ 34 w 74"/>
              <a:gd name="T9" fmla="*/ 107 h 187"/>
              <a:gd name="T10" fmla="*/ 74 w 74"/>
              <a:gd name="T11" fmla="*/ 85 h 187"/>
              <a:gd name="T12" fmla="*/ 74 w 74"/>
              <a:gd name="T13" fmla="*/ 63 h 187"/>
              <a:gd name="T14" fmla="*/ 34 w 74"/>
              <a:gd name="T15" fmla="*/ 83 h 187"/>
              <a:gd name="T16" fmla="*/ 34 w 74"/>
              <a:gd name="T17" fmla="*/ 58 h 187"/>
              <a:gd name="T18" fmla="*/ 74 w 74"/>
              <a:gd name="T19" fmla="*/ 36 h 1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9" name="Freeform 56"/>
          <p:cNvSpPr>
            <a:spLocks/>
          </p:cNvSpPr>
          <p:nvPr/>
        </p:nvSpPr>
        <p:spPr bwMode="auto">
          <a:xfrm>
            <a:off x="8216742" y="6016641"/>
            <a:ext cx="121443" cy="235695"/>
          </a:xfrm>
          <a:custGeom>
            <a:avLst/>
            <a:gdLst>
              <a:gd name="T0" fmla="*/ 36 w 38"/>
              <a:gd name="T1" fmla="*/ 0 h 74"/>
              <a:gd name="T2" fmla="*/ 17 w 38"/>
              <a:gd name="T3" fmla="*/ 10 h 74"/>
              <a:gd name="T4" fmla="*/ 6 w 38"/>
              <a:gd name="T5" fmla="*/ 20 h 74"/>
              <a:gd name="T6" fmla="*/ 0 w 38"/>
              <a:gd name="T7" fmla="*/ 35 h 74"/>
              <a:gd name="T8" fmla="*/ 1 w 38"/>
              <a:gd name="T9" fmla="*/ 54 h 74"/>
              <a:gd name="T10" fmla="*/ 8 w 38"/>
              <a:gd name="T11" fmla="*/ 69 h 74"/>
              <a:gd name="T12" fmla="*/ 17 w 38"/>
              <a:gd name="T13" fmla="*/ 73 h 74"/>
              <a:gd name="T14" fmla="*/ 27 w 38"/>
              <a:gd name="T15" fmla="*/ 71 h 74"/>
              <a:gd name="T16" fmla="*/ 38 w 38"/>
              <a:gd name="T17" fmla="*/ 65 h 74"/>
              <a:gd name="T18" fmla="*/ 38 w 38"/>
              <a:gd name="T19" fmla="*/ 50 h 74"/>
              <a:gd name="T20" fmla="*/ 26 w 38"/>
              <a:gd name="T21" fmla="*/ 56 h 74"/>
              <a:gd name="T22" fmla="*/ 19 w 38"/>
              <a:gd name="T23" fmla="*/ 58 h 74"/>
              <a:gd name="T24" fmla="*/ 15 w 38"/>
              <a:gd name="T25" fmla="*/ 55 h 74"/>
              <a:gd name="T26" fmla="*/ 13 w 38"/>
              <a:gd name="T27" fmla="*/ 42 h 74"/>
              <a:gd name="T28" fmla="*/ 15 w 38"/>
              <a:gd name="T29" fmla="*/ 31 h 74"/>
              <a:gd name="T30" fmla="*/ 23 w 38"/>
              <a:gd name="T31" fmla="*/ 23 h 74"/>
              <a:gd name="T32" fmla="*/ 31 w 38"/>
              <a:gd name="T33" fmla="*/ 18 h 74"/>
              <a:gd name="T34" fmla="*/ 36 w 38"/>
              <a:gd name="T35" fmla="*/ 15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0" name="Freeform 57"/>
          <p:cNvSpPr>
            <a:spLocks/>
          </p:cNvSpPr>
          <p:nvPr/>
        </p:nvSpPr>
        <p:spPr bwMode="auto">
          <a:xfrm>
            <a:off x="8642509" y="6019499"/>
            <a:ext cx="120015" cy="232838"/>
          </a:xfrm>
          <a:custGeom>
            <a:avLst/>
            <a:gdLst>
              <a:gd name="T0" fmla="*/ 36 w 38"/>
              <a:gd name="T1" fmla="*/ 0 h 73"/>
              <a:gd name="T2" fmla="*/ 17 w 38"/>
              <a:gd name="T3" fmla="*/ 10 h 73"/>
              <a:gd name="T4" fmla="*/ 6 w 38"/>
              <a:gd name="T5" fmla="*/ 19 h 73"/>
              <a:gd name="T6" fmla="*/ 0 w 38"/>
              <a:gd name="T7" fmla="*/ 34 h 73"/>
              <a:gd name="T8" fmla="*/ 1 w 38"/>
              <a:gd name="T9" fmla="*/ 53 h 73"/>
              <a:gd name="T10" fmla="*/ 8 w 38"/>
              <a:gd name="T11" fmla="*/ 68 h 73"/>
              <a:gd name="T12" fmla="*/ 16 w 38"/>
              <a:gd name="T13" fmla="*/ 73 h 73"/>
              <a:gd name="T14" fmla="*/ 27 w 38"/>
              <a:gd name="T15" fmla="*/ 70 h 73"/>
              <a:gd name="T16" fmla="*/ 38 w 38"/>
              <a:gd name="T17" fmla="*/ 65 h 73"/>
              <a:gd name="T18" fmla="*/ 38 w 38"/>
              <a:gd name="T19" fmla="*/ 49 h 73"/>
              <a:gd name="T20" fmla="*/ 26 w 38"/>
              <a:gd name="T21" fmla="*/ 56 h 73"/>
              <a:gd name="T22" fmla="*/ 19 w 38"/>
              <a:gd name="T23" fmla="*/ 58 h 73"/>
              <a:gd name="T24" fmla="*/ 15 w 38"/>
              <a:gd name="T25" fmla="*/ 55 h 73"/>
              <a:gd name="T26" fmla="*/ 13 w 38"/>
              <a:gd name="T27" fmla="*/ 41 h 73"/>
              <a:gd name="T28" fmla="*/ 15 w 38"/>
              <a:gd name="T29" fmla="*/ 30 h 73"/>
              <a:gd name="T30" fmla="*/ 23 w 38"/>
              <a:gd name="T31" fmla="*/ 22 h 73"/>
              <a:gd name="T32" fmla="*/ 30 w 38"/>
              <a:gd name="T33" fmla="*/ 18 h 73"/>
              <a:gd name="T34" fmla="*/ 36 w 38"/>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1" name="Freeform 58"/>
          <p:cNvSpPr>
            <a:spLocks/>
          </p:cNvSpPr>
          <p:nvPr/>
        </p:nvSpPr>
        <p:spPr bwMode="auto">
          <a:xfrm>
            <a:off x="8521065" y="6089493"/>
            <a:ext cx="121444" cy="231409"/>
          </a:xfrm>
          <a:custGeom>
            <a:avLst/>
            <a:gdLst>
              <a:gd name="T0" fmla="*/ 36 w 38"/>
              <a:gd name="T1" fmla="*/ 0 h 73"/>
              <a:gd name="T2" fmla="*/ 18 w 38"/>
              <a:gd name="T3" fmla="*/ 10 h 73"/>
              <a:gd name="T4" fmla="*/ 6 w 38"/>
              <a:gd name="T5" fmla="*/ 20 h 73"/>
              <a:gd name="T6" fmla="*/ 1 w 38"/>
              <a:gd name="T7" fmla="*/ 34 h 73"/>
              <a:gd name="T8" fmla="*/ 2 w 38"/>
              <a:gd name="T9" fmla="*/ 53 h 73"/>
              <a:gd name="T10" fmla="*/ 8 w 38"/>
              <a:gd name="T11" fmla="*/ 68 h 73"/>
              <a:gd name="T12" fmla="*/ 17 w 38"/>
              <a:gd name="T13" fmla="*/ 73 h 73"/>
              <a:gd name="T14" fmla="*/ 28 w 38"/>
              <a:gd name="T15" fmla="*/ 70 h 73"/>
              <a:gd name="T16" fmla="*/ 38 w 38"/>
              <a:gd name="T17" fmla="*/ 65 h 73"/>
              <a:gd name="T18" fmla="*/ 38 w 38"/>
              <a:gd name="T19" fmla="*/ 31 h 73"/>
              <a:gd name="T20" fmla="*/ 25 w 38"/>
              <a:gd name="T21" fmla="*/ 38 h 73"/>
              <a:gd name="T22" fmla="*/ 25 w 38"/>
              <a:gd name="T23" fmla="*/ 57 h 73"/>
              <a:gd name="T24" fmla="*/ 20 w 38"/>
              <a:gd name="T25" fmla="*/ 59 h 73"/>
              <a:gd name="T26" fmla="*/ 15 w 38"/>
              <a:gd name="T27" fmla="*/ 55 h 73"/>
              <a:gd name="T28" fmla="*/ 13 w 38"/>
              <a:gd name="T29" fmla="*/ 41 h 73"/>
              <a:gd name="T30" fmla="*/ 16 w 38"/>
              <a:gd name="T31" fmla="*/ 30 h 73"/>
              <a:gd name="T32" fmla="*/ 23 w 38"/>
              <a:gd name="T33" fmla="*/ 22 h 73"/>
              <a:gd name="T34" fmla="*/ 31 w 38"/>
              <a:gd name="T35" fmla="*/ 18 h 73"/>
              <a:gd name="T36" fmla="*/ 36 w 38"/>
              <a:gd name="T37" fmla="*/ 15 h 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2" name="Freeform 59"/>
          <p:cNvSpPr>
            <a:spLocks/>
          </p:cNvSpPr>
          <p:nvPr/>
        </p:nvSpPr>
        <p:spPr bwMode="auto">
          <a:xfrm>
            <a:off x="8401050" y="6149488"/>
            <a:ext cx="124302" cy="232837"/>
          </a:xfrm>
          <a:custGeom>
            <a:avLst/>
            <a:gdLst>
              <a:gd name="T0" fmla="*/ 37 w 39"/>
              <a:gd name="T1" fmla="*/ 0 h 73"/>
              <a:gd name="T2" fmla="*/ 18 w 39"/>
              <a:gd name="T3" fmla="*/ 10 h 73"/>
              <a:gd name="T4" fmla="*/ 7 w 39"/>
              <a:gd name="T5" fmla="*/ 19 h 73"/>
              <a:gd name="T6" fmla="*/ 1 w 39"/>
              <a:gd name="T7" fmla="*/ 34 h 73"/>
              <a:gd name="T8" fmla="*/ 2 w 39"/>
              <a:gd name="T9" fmla="*/ 53 h 73"/>
              <a:gd name="T10" fmla="*/ 9 w 39"/>
              <a:gd name="T11" fmla="*/ 68 h 73"/>
              <a:gd name="T12" fmla="*/ 17 w 39"/>
              <a:gd name="T13" fmla="*/ 73 h 73"/>
              <a:gd name="T14" fmla="*/ 28 w 39"/>
              <a:gd name="T15" fmla="*/ 70 h 73"/>
              <a:gd name="T16" fmla="*/ 39 w 39"/>
              <a:gd name="T17" fmla="*/ 65 h 73"/>
              <a:gd name="T18" fmla="*/ 39 w 39"/>
              <a:gd name="T19" fmla="*/ 49 h 73"/>
              <a:gd name="T20" fmla="*/ 27 w 39"/>
              <a:gd name="T21" fmla="*/ 56 h 73"/>
              <a:gd name="T22" fmla="*/ 20 w 39"/>
              <a:gd name="T23" fmla="*/ 58 h 73"/>
              <a:gd name="T24" fmla="*/ 16 w 39"/>
              <a:gd name="T25" fmla="*/ 55 h 73"/>
              <a:gd name="T26" fmla="*/ 13 w 39"/>
              <a:gd name="T27" fmla="*/ 41 h 73"/>
              <a:gd name="T28" fmla="*/ 16 w 39"/>
              <a:gd name="T29" fmla="*/ 30 h 73"/>
              <a:gd name="T30" fmla="*/ 24 w 39"/>
              <a:gd name="T31" fmla="*/ 22 h 73"/>
              <a:gd name="T32" fmla="*/ 31 w 39"/>
              <a:gd name="T33" fmla="*/ 18 h 73"/>
              <a:gd name="T34" fmla="*/ 37 w 39"/>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3" name="Freeform 60"/>
          <p:cNvSpPr>
            <a:spLocks/>
          </p:cNvSpPr>
          <p:nvPr/>
        </p:nvSpPr>
        <p:spPr bwMode="auto">
          <a:xfrm>
            <a:off x="8426768" y="6270906"/>
            <a:ext cx="340043" cy="199983"/>
          </a:xfrm>
          <a:custGeom>
            <a:avLst/>
            <a:gdLst>
              <a:gd name="T0" fmla="*/ 0 w 238"/>
              <a:gd name="T1" fmla="*/ 129 h 140"/>
              <a:gd name="T2" fmla="*/ 15 w 238"/>
              <a:gd name="T3" fmla="*/ 140 h 140"/>
              <a:gd name="T4" fmla="*/ 238 w 238"/>
              <a:gd name="T5" fmla="*/ 20 h 140"/>
              <a:gd name="T6" fmla="*/ 238 w 238"/>
              <a:gd name="T7" fmla="*/ 0 h 140"/>
              <a:gd name="T8" fmla="*/ 0 w 238"/>
              <a:gd name="T9" fmla="*/ 129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140">
                <a:moveTo>
                  <a:pt x="0" y="129"/>
                </a:moveTo>
                <a:lnTo>
                  <a:pt x="15" y="140"/>
                </a:lnTo>
                <a:lnTo>
                  <a:pt x="238" y="20"/>
                </a:lnTo>
                <a:lnTo>
                  <a:pt x="238" y="0"/>
                </a:lnTo>
                <a:lnTo>
                  <a:pt x="0" y="129"/>
                </a:lnTo>
                <a:close/>
              </a:path>
            </a:pathLst>
          </a:custGeom>
          <a:solidFill>
            <a:srgbClr val="4850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4" name="Freeform 61"/>
          <p:cNvSpPr>
            <a:spLocks/>
          </p:cNvSpPr>
          <p:nvPr/>
        </p:nvSpPr>
        <p:spPr bwMode="auto">
          <a:xfrm>
            <a:off x="8426768" y="6270906"/>
            <a:ext cx="340043" cy="199983"/>
          </a:xfrm>
          <a:custGeom>
            <a:avLst/>
            <a:gdLst>
              <a:gd name="T0" fmla="*/ 0 w 238"/>
              <a:gd name="T1" fmla="*/ 129 h 140"/>
              <a:gd name="T2" fmla="*/ 15 w 238"/>
              <a:gd name="T3" fmla="*/ 140 h 140"/>
              <a:gd name="T4" fmla="*/ 238 w 238"/>
              <a:gd name="T5" fmla="*/ 20 h 140"/>
              <a:gd name="T6" fmla="*/ 238 w 238"/>
              <a:gd name="T7" fmla="*/ 0 h 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40">
                <a:moveTo>
                  <a:pt x="0" y="129"/>
                </a:moveTo>
                <a:lnTo>
                  <a:pt x="15" y="140"/>
                </a:lnTo>
                <a:lnTo>
                  <a:pt x="238" y="20"/>
                </a:lnTo>
                <a:lnTo>
                  <a:pt x="23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5" name="Freeform 62"/>
          <p:cNvSpPr>
            <a:spLocks/>
          </p:cNvSpPr>
          <p:nvPr/>
        </p:nvSpPr>
        <p:spPr bwMode="auto">
          <a:xfrm>
            <a:off x="8458200" y="6309475"/>
            <a:ext cx="308610" cy="179985"/>
          </a:xfrm>
          <a:custGeom>
            <a:avLst/>
            <a:gdLst>
              <a:gd name="T0" fmla="*/ 0 w 216"/>
              <a:gd name="T1" fmla="*/ 115 h 126"/>
              <a:gd name="T2" fmla="*/ 13 w 216"/>
              <a:gd name="T3" fmla="*/ 126 h 126"/>
              <a:gd name="T4" fmla="*/ 216 w 216"/>
              <a:gd name="T5" fmla="*/ 17 h 126"/>
              <a:gd name="T6" fmla="*/ 216 w 216"/>
              <a:gd name="T7" fmla="*/ 0 h 126"/>
              <a:gd name="T8" fmla="*/ 0 w 216"/>
              <a:gd name="T9" fmla="*/ 115 h 1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 h="126">
                <a:moveTo>
                  <a:pt x="0" y="115"/>
                </a:moveTo>
                <a:lnTo>
                  <a:pt x="13" y="126"/>
                </a:lnTo>
                <a:lnTo>
                  <a:pt x="216" y="17"/>
                </a:lnTo>
                <a:lnTo>
                  <a:pt x="216" y="0"/>
                </a:lnTo>
                <a:lnTo>
                  <a:pt x="0" y="115"/>
                </a:lnTo>
                <a:close/>
              </a:path>
            </a:pathLst>
          </a:custGeom>
          <a:solidFill>
            <a:srgbClr val="E64A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6" name="Freeform 63"/>
          <p:cNvSpPr>
            <a:spLocks/>
          </p:cNvSpPr>
          <p:nvPr/>
        </p:nvSpPr>
        <p:spPr bwMode="auto">
          <a:xfrm>
            <a:off x="8616792" y="5868082"/>
            <a:ext cx="181451" cy="457105"/>
          </a:xfrm>
          <a:custGeom>
            <a:avLst/>
            <a:gdLst>
              <a:gd name="T0" fmla="*/ 127 w 127"/>
              <a:gd name="T1" fmla="*/ 320 h 320"/>
              <a:gd name="T2" fmla="*/ 125 w 127"/>
              <a:gd name="T3" fmla="*/ 320 h 320"/>
              <a:gd name="T4" fmla="*/ 125 w 127"/>
              <a:gd name="T5" fmla="*/ 95 h 320"/>
              <a:gd name="T6" fmla="*/ 0 w 127"/>
              <a:gd name="T7" fmla="*/ 2 h 320"/>
              <a:gd name="T8" fmla="*/ 0 w 127"/>
              <a:gd name="T9" fmla="*/ 0 h 320"/>
              <a:gd name="T10" fmla="*/ 127 w 127"/>
              <a:gd name="T11" fmla="*/ 93 h 320"/>
              <a:gd name="T12" fmla="*/ 127 w 127"/>
              <a:gd name="T13" fmla="*/ 320 h 3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7" name="Freeform 115"/>
          <p:cNvSpPr>
            <a:spLocks/>
          </p:cNvSpPr>
          <p:nvPr/>
        </p:nvSpPr>
        <p:spPr bwMode="auto">
          <a:xfrm>
            <a:off x="8463915" y="5886652"/>
            <a:ext cx="105728" cy="267120"/>
          </a:xfrm>
          <a:custGeom>
            <a:avLst/>
            <a:gdLst>
              <a:gd name="T0" fmla="*/ 74 w 74"/>
              <a:gd name="T1" fmla="*/ 0 h 187"/>
              <a:gd name="T2" fmla="*/ 0 w 74"/>
              <a:gd name="T3" fmla="*/ 40 h 187"/>
              <a:gd name="T4" fmla="*/ 0 w 74"/>
              <a:gd name="T5" fmla="*/ 187 h 187"/>
              <a:gd name="T6" fmla="*/ 74 w 74"/>
              <a:gd name="T7" fmla="*/ 147 h 187"/>
              <a:gd name="T8" fmla="*/ 74 w 74"/>
              <a:gd name="T9" fmla="*/ 113 h 187"/>
              <a:gd name="T10" fmla="*/ 34 w 74"/>
              <a:gd name="T11" fmla="*/ 133 h 187"/>
              <a:gd name="T12" fmla="*/ 34 w 74"/>
              <a:gd name="T13" fmla="*/ 107 h 187"/>
              <a:gd name="T14" fmla="*/ 74 w 74"/>
              <a:gd name="T15" fmla="*/ 87 h 187"/>
              <a:gd name="T16" fmla="*/ 74 w 74"/>
              <a:gd name="T17" fmla="*/ 62 h 187"/>
              <a:gd name="T18" fmla="*/ 34 w 74"/>
              <a:gd name="T19" fmla="*/ 82 h 187"/>
              <a:gd name="T20" fmla="*/ 34 w 74"/>
              <a:gd name="T21" fmla="*/ 58 h 187"/>
              <a:gd name="T22" fmla="*/ 74 w 74"/>
              <a:gd name="T23" fmla="*/ 35 h 187"/>
              <a:gd name="T24" fmla="*/ 74 w 74"/>
              <a:gd name="T25" fmla="*/ 0 h 1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8" name="Freeform 116"/>
          <p:cNvSpPr>
            <a:spLocks/>
          </p:cNvSpPr>
          <p:nvPr/>
        </p:nvSpPr>
        <p:spPr bwMode="auto">
          <a:xfrm>
            <a:off x="8463915" y="5886652"/>
            <a:ext cx="105728" cy="267120"/>
          </a:xfrm>
          <a:custGeom>
            <a:avLst/>
            <a:gdLst>
              <a:gd name="T0" fmla="*/ 74 w 74"/>
              <a:gd name="T1" fmla="*/ 0 h 187"/>
              <a:gd name="T2" fmla="*/ 0 w 74"/>
              <a:gd name="T3" fmla="*/ 40 h 187"/>
              <a:gd name="T4" fmla="*/ 0 w 74"/>
              <a:gd name="T5" fmla="*/ 187 h 187"/>
              <a:gd name="T6" fmla="*/ 74 w 74"/>
              <a:gd name="T7" fmla="*/ 147 h 187"/>
              <a:gd name="T8" fmla="*/ 74 w 74"/>
              <a:gd name="T9" fmla="*/ 113 h 187"/>
              <a:gd name="T10" fmla="*/ 34 w 74"/>
              <a:gd name="T11" fmla="*/ 133 h 187"/>
              <a:gd name="T12" fmla="*/ 34 w 74"/>
              <a:gd name="T13" fmla="*/ 107 h 187"/>
              <a:gd name="T14" fmla="*/ 74 w 74"/>
              <a:gd name="T15" fmla="*/ 87 h 187"/>
              <a:gd name="T16" fmla="*/ 74 w 74"/>
              <a:gd name="T17" fmla="*/ 62 h 187"/>
              <a:gd name="T18" fmla="*/ 34 w 74"/>
              <a:gd name="T19" fmla="*/ 82 h 187"/>
              <a:gd name="T20" fmla="*/ 34 w 74"/>
              <a:gd name="T21" fmla="*/ 58 h 187"/>
              <a:gd name="T22" fmla="*/ 74 w 74"/>
              <a:gd name="T23" fmla="*/ 35 h 18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4" h="187">
                <a:moveTo>
                  <a:pt x="74" y="0"/>
                </a:moveTo>
                <a:lnTo>
                  <a:pt x="0" y="40"/>
                </a:lnTo>
                <a:lnTo>
                  <a:pt x="0" y="187"/>
                </a:lnTo>
                <a:lnTo>
                  <a:pt x="74" y="147"/>
                </a:lnTo>
                <a:lnTo>
                  <a:pt x="74" y="113"/>
                </a:lnTo>
                <a:lnTo>
                  <a:pt x="34" y="133"/>
                </a:lnTo>
                <a:lnTo>
                  <a:pt x="34" y="107"/>
                </a:lnTo>
                <a:lnTo>
                  <a:pt x="74" y="87"/>
                </a:lnTo>
                <a:lnTo>
                  <a:pt x="74" y="62"/>
                </a:lnTo>
                <a:lnTo>
                  <a:pt x="34" y="82"/>
                </a:lnTo>
                <a:lnTo>
                  <a:pt x="34" y="58"/>
                </a:lnTo>
                <a:lnTo>
                  <a:pt x="74" y="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29" name="Freeform 117"/>
          <p:cNvSpPr>
            <a:spLocks/>
          </p:cNvSpPr>
          <p:nvPr/>
        </p:nvSpPr>
        <p:spPr bwMode="auto">
          <a:xfrm>
            <a:off x="8346758" y="5949504"/>
            <a:ext cx="105728" cy="267120"/>
          </a:xfrm>
          <a:custGeom>
            <a:avLst/>
            <a:gdLst>
              <a:gd name="T0" fmla="*/ 74 w 74"/>
              <a:gd name="T1" fmla="*/ 0 h 187"/>
              <a:gd name="T2" fmla="*/ 0 w 74"/>
              <a:gd name="T3" fmla="*/ 40 h 187"/>
              <a:gd name="T4" fmla="*/ 0 w 74"/>
              <a:gd name="T5" fmla="*/ 187 h 187"/>
              <a:gd name="T6" fmla="*/ 34 w 74"/>
              <a:gd name="T7" fmla="*/ 172 h 187"/>
              <a:gd name="T8" fmla="*/ 34 w 74"/>
              <a:gd name="T9" fmla="*/ 107 h 187"/>
              <a:gd name="T10" fmla="*/ 74 w 74"/>
              <a:gd name="T11" fmla="*/ 85 h 187"/>
              <a:gd name="T12" fmla="*/ 74 w 74"/>
              <a:gd name="T13" fmla="*/ 63 h 187"/>
              <a:gd name="T14" fmla="*/ 34 w 74"/>
              <a:gd name="T15" fmla="*/ 83 h 187"/>
              <a:gd name="T16" fmla="*/ 34 w 74"/>
              <a:gd name="T17" fmla="*/ 58 h 187"/>
              <a:gd name="T18" fmla="*/ 74 w 74"/>
              <a:gd name="T19" fmla="*/ 36 h 187"/>
              <a:gd name="T20" fmla="*/ 74 w 74"/>
              <a:gd name="T21" fmla="*/ 0 h 1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0" name="Freeform 118"/>
          <p:cNvSpPr>
            <a:spLocks/>
          </p:cNvSpPr>
          <p:nvPr/>
        </p:nvSpPr>
        <p:spPr bwMode="auto">
          <a:xfrm>
            <a:off x="8346758" y="5949504"/>
            <a:ext cx="105728" cy="267120"/>
          </a:xfrm>
          <a:custGeom>
            <a:avLst/>
            <a:gdLst>
              <a:gd name="T0" fmla="*/ 74 w 74"/>
              <a:gd name="T1" fmla="*/ 0 h 187"/>
              <a:gd name="T2" fmla="*/ 0 w 74"/>
              <a:gd name="T3" fmla="*/ 40 h 187"/>
              <a:gd name="T4" fmla="*/ 0 w 74"/>
              <a:gd name="T5" fmla="*/ 187 h 187"/>
              <a:gd name="T6" fmla="*/ 34 w 74"/>
              <a:gd name="T7" fmla="*/ 172 h 187"/>
              <a:gd name="T8" fmla="*/ 34 w 74"/>
              <a:gd name="T9" fmla="*/ 107 h 187"/>
              <a:gd name="T10" fmla="*/ 74 w 74"/>
              <a:gd name="T11" fmla="*/ 85 h 187"/>
              <a:gd name="T12" fmla="*/ 74 w 74"/>
              <a:gd name="T13" fmla="*/ 63 h 187"/>
              <a:gd name="T14" fmla="*/ 34 w 74"/>
              <a:gd name="T15" fmla="*/ 83 h 187"/>
              <a:gd name="T16" fmla="*/ 34 w 74"/>
              <a:gd name="T17" fmla="*/ 58 h 187"/>
              <a:gd name="T18" fmla="*/ 74 w 74"/>
              <a:gd name="T19" fmla="*/ 36 h 1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 h="187">
                <a:moveTo>
                  <a:pt x="74" y="0"/>
                </a:moveTo>
                <a:lnTo>
                  <a:pt x="0" y="40"/>
                </a:lnTo>
                <a:lnTo>
                  <a:pt x="0" y="187"/>
                </a:lnTo>
                <a:lnTo>
                  <a:pt x="34" y="172"/>
                </a:lnTo>
                <a:lnTo>
                  <a:pt x="34" y="107"/>
                </a:lnTo>
                <a:lnTo>
                  <a:pt x="74" y="85"/>
                </a:lnTo>
                <a:lnTo>
                  <a:pt x="74" y="63"/>
                </a:lnTo>
                <a:lnTo>
                  <a:pt x="34" y="83"/>
                </a:lnTo>
                <a:lnTo>
                  <a:pt x="34" y="58"/>
                </a:lnTo>
                <a:lnTo>
                  <a:pt x="74" y="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1" name="Freeform 119"/>
          <p:cNvSpPr>
            <a:spLocks/>
          </p:cNvSpPr>
          <p:nvPr/>
        </p:nvSpPr>
        <p:spPr bwMode="auto">
          <a:xfrm>
            <a:off x="8216742" y="6016641"/>
            <a:ext cx="121443" cy="235695"/>
          </a:xfrm>
          <a:custGeom>
            <a:avLst/>
            <a:gdLst>
              <a:gd name="T0" fmla="*/ 36 w 38"/>
              <a:gd name="T1" fmla="*/ 0 h 74"/>
              <a:gd name="T2" fmla="*/ 17 w 38"/>
              <a:gd name="T3" fmla="*/ 10 h 74"/>
              <a:gd name="T4" fmla="*/ 6 w 38"/>
              <a:gd name="T5" fmla="*/ 20 h 74"/>
              <a:gd name="T6" fmla="*/ 0 w 38"/>
              <a:gd name="T7" fmla="*/ 35 h 74"/>
              <a:gd name="T8" fmla="*/ 1 w 38"/>
              <a:gd name="T9" fmla="*/ 54 h 74"/>
              <a:gd name="T10" fmla="*/ 8 w 38"/>
              <a:gd name="T11" fmla="*/ 69 h 74"/>
              <a:gd name="T12" fmla="*/ 17 w 38"/>
              <a:gd name="T13" fmla="*/ 73 h 74"/>
              <a:gd name="T14" fmla="*/ 27 w 38"/>
              <a:gd name="T15" fmla="*/ 71 h 74"/>
              <a:gd name="T16" fmla="*/ 38 w 38"/>
              <a:gd name="T17" fmla="*/ 65 h 74"/>
              <a:gd name="T18" fmla="*/ 38 w 38"/>
              <a:gd name="T19" fmla="*/ 50 h 74"/>
              <a:gd name="T20" fmla="*/ 26 w 38"/>
              <a:gd name="T21" fmla="*/ 56 h 74"/>
              <a:gd name="T22" fmla="*/ 19 w 38"/>
              <a:gd name="T23" fmla="*/ 58 h 74"/>
              <a:gd name="T24" fmla="*/ 15 w 38"/>
              <a:gd name="T25" fmla="*/ 55 h 74"/>
              <a:gd name="T26" fmla="*/ 13 w 38"/>
              <a:gd name="T27" fmla="*/ 42 h 74"/>
              <a:gd name="T28" fmla="*/ 15 w 38"/>
              <a:gd name="T29" fmla="*/ 31 h 74"/>
              <a:gd name="T30" fmla="*/ 23 w 38"/>
              <a:gd name="T31" fmla="*/ 23 h 74"/>
              <a:gd name="T32" fmla="*/ 31 w 38"/>
              <a:gd name="T33" fmla="*/ 18 h 74"/>
              <a:gd name="T34" fmla="*/ 36 w 38"/>
              <a:gd name="T35" fmla="*/ 15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4">
                <a:moveTo>
                  <a:pt x="36" y="0"/>
                </a:moveTo>
                <a:cubicBezTo>
                  <a:pt x="36" y="0"/>
                  <a:pt x="20" y="9"/>
                  <a:pt x="17" y="10"/>
                </a:cubicBezTo>
                <a:cubicBezTo>
                  <a:pt x="15" y="12"/>
                  <a:pt x="9" y="16"/>
                  <a:pt x="6" y="20"/>
                </a:cubicBezTo>
                <a:cubicBezTo>
                  <a:pt x="2" y="26"/>
                  <a:pt x="1" y="30"/>
                  <a:pt x="0" y="35"/>
                </a:cubicBezTo>
                <a:cubicBezTo>
                  <a:pt x="0" y="41"/>
                  <a:pt x="0" y="46"/>
                  <a:pt x="1" y="54"/>
                </a:cubicBezTo>
                <a:cubicBezTo>
                  <a:pt x="2" y="59"/>
                  <a:pt x="5" y="67"/>
                  <a:pt x="8" y="69"/>
                </a:cubicBezTo>
                <a:cubicBezTo>
                  <a:pt x="11" y="72"/>
                  <a:pt x="14" y="73"/>
                  <a:pt x="17" y="73"/>
                </a:cubicBezTo>
                <a:cubicBezTo>
                  <a:pt x="20" y="74"/>
                  <a:pt x="27" y="71"/>
                  <a:pt x="27" y="71"/>
                </a:cubicBezTo>
                <a:cubicBezTo>
                  <a:pt x="38" y="65"/>
                  <a:pt x="38" y="65"/>
                  <a:pt x="38" y="65"/>
                </a:cubicBezTo>
                <a:cubicBezTo>
                  <a:pt x="38" y="50"/>
                  <a:pt x="38" y="50"/>
                  <a:pt x="38" y="50"/>
                </a:cubicBezTo>
                <a:cubicBezTo>
                  <a:pt x="38" y="50"/>
                  <a:pt x="28" y="55"/>
                  <a:pt x="26" y="56"/>
                </a:cubicBezTo>
                <a:cubicBezTo>
                  <a:pt x="24" y="57"/>
                  <a:pt x="21" y="58"/>
                  <a:pt x="19" y="58"/>
                </a:cubicBezTo>
                <a:cubicBezTo>
                  <a:pt x="17" y="58"/>
                  <a:pt x="16" y="58"/>
                  <a:pt x="15" y="55"/>
                </a:cubicBezTo>
                <a:cubicBezTo>
                  <a:pt x="14" y="53"/>
                  <a:pt x="13" y="46"/>
                  <a:pt x="13" y="42"/>
                </a:cubicBezTo>
                <a:cubicBezTo>
                  <a:pt x="13" y="38"/>
                  <a:pt x="14" y="34"/>
                  <a:pt x="15" y="31"/>
                </a:cubicBezTo>
                <a:cubicBezTo>
                  <a:pt x="17" y="27"/>
                  <a:pt x="21" y="25"/>
                  <a:pt x="23" y="23"/>
                </a:cubicBezTo>
                <a:cubicBezTo>
                  <a:pt x="26" y="21"/>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2" name="Freeform 120"/>
          <p:cNvSpPr>
            <a:spLocks/>
          </p:cNvSpPr>
          <p:nvPr/>
        </p:nvSpPr>
        <p:spPr bwMode="auto">
          <a:xfrm>
            <a:off x="8642509" y="6019499"/>
            <a:ext cx="120015" cy="232838"/>
          </a:xfrm>
          <a:custGeom>
            <a:avLst/>
            <a:gdLst>
              <a:gd name="T0" fmla="*/ 36 w 38"/>
              <a:gd name="T1" fmla="*/ 0 h 73"/>
              <a:gd name="T2" fmla="*/ 17 w 38"/>
              <a:gd name="T3" fmla="*/ 10 h 73"/>
              <a:gd name="T4" fmla="*/ 6 w 38"/>
              <a:gd name="T5" fmla="*/ 19 h 73"/>
              <a:gd name="T6" fmla="*/ 0 w 38"/>
              <a:gd name="T7" fmla="*/ 34 h 73"/>
              <a:gd name="T8" fmla="*/ 1 w 38"/>
              <a:gd name="T9" fmla="*/ 53 h 73"/>
              <a:gd name="T10" fmla="*/ 8 w 38"/>
              <a:gd name="T11" fmla="*/ 68 h 73"/>
              <a:gd name="T12" fmla="*/ 16 w 38"/>
              <a:gd name="T13" fmla="*/ 73 h 73"/>
              <a:gd name="T14" fmla="*/ 27 w 38"/>
              <a:gd name="T15" fmla="*/ 70 h 73"/>
              <a:gd name="T16" fmla="*/ 38 w 38"/>
              <a:gd name="T17" fmla="*/ 65 h 73"/>
              <a:gd name="T18" fmla="*/ 38 w 38"/>
              <a:gd name="T19" fmla="*/ 49 h 73"/>
              <a:gd name="T20" fmla="*/ 26 w 38"/>
              <a:gd name="T21" fmla="*/ 56 h 73"/>
              <a:gd name="T22" fmla="*/ 19 w 38"/>
              <a:gd name="T23" fmla="*/ 58 h 73"/>
              <a:gd name="T24" fmla="*/ 15 w 38"/>
              <a:gd name="T25" fmla="*/ 55 h 73"/>
              <a:gd name="T26" fmla="*/ 13 w 38"/>
              <a:gd name="T27" fmla="*/ 41 h 73"/>
              <a:gd name="T28" fmla="*/ 15 w 38"/>
              <a:gd name="T29" fmla="*/ 30 h 73"/>
              <a:gd name="T30" fmla="*/ 23 w 38"/>
              <a:gd name="T31" fmla="*/ 22 h 73"/>
              <a:gd name="T32" fmla="*/ 30 w 38"/>
              <a:gd name="T33" fmla="*/ 18 h 73"/>
              <a:gd name="T34" fmla="*/ 36 w 38"/>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 h="73">
                <a:moveTo>
                  <a:pt x="36" y="0"/>
                </a:moveTo>
                <a:cubicBezTo>
                  <a:pt x="36" y="0"/>
                  <a:pt x="20" y="8"/>
                  <a:pt x="17" y="10"/>
                </a:cubicBezTo>
                <a:cubicBezTo>
                  <a:pt x="15" y="11"/>
                  <a:pt x="9" y="15"/>
                  <a:pt x="6" y="19"/>
                </a:cubicBezTo>
                <a:cubicBezTo>
                  <a:pt x="2" y="25"/>
                  <a:pt x="1" y="29"/>
                  <a:pt x="0" y="34"/>
                </a:cubicBezTo>
                <a:cubicBezTo>
                  <a:pt x="0" y="41"/>
                  <a:pt x="0" y="46"/>
                  <a:pt x="1" y="53"/>
                </a:cubicBezTo>
                <a:cubicBezTo>
                  <a:pt x="2" y="59"/>
                  <a:pt x="5" y="66"/>
                  <a:pt x="8" y="68"/>
                </a:cubicBezTo>
                <a:cubicBezTo>
                  <a:pt x="11" y="71"/>
                  <a:pt x="14" y="73"/>
                  <a:pt x="16" y="73"/>
                </a:cubicBezTo>
                <a:cubicBezTo>
                  <a:pt x="20" y="73"/>
                  <a:pt x="27" y="70"/>
                  <a:pt x="27" y="70"/>
                </a:cubicBezTo>
                <a:cubicBezTo>
                  <a:pt x="38" y="65"/>
                  <a:pt x="38" y="65"/>
                  <a:pt x="38" y="65"/>
                </a:cubicBezTo>
                <a:cubicBezTo>
                  <a:pt x="38" y="49"/>
                  <a:pt x="38" y="49"/>
                  <a:pt x="38" y="49"/>
                </a:cubicBezTo>
                <a:cubicBezTo>
                  <a:pt x="38" y="49"/>
                  <a:pt x="28" y="55"/>
                  <a:pt x="26" y="56"/>
                </a:cubicBezTo>
                <a:cubicBezTo>
                  <a:pt x="24" y="56"/>
                  <a:pt x="21" y="58"/>
                  <a:pt x="19" y="58"/>
                </a:cubicBezTo>
                <a:cubicBezTo>
                  <a:pt x="17" y="58"/>
                  <a:pt x="16" y="57"/>
                  <a:pt x="15" y="55"/>
                </a:cubicBezTo>
                <a:cubicBezTo>
                  <a:pt x="14" y="52"/>
                  <a:pt x="13" y="45"/>
                  <a:pt x="13" y="41"/>
                </a:cubicBezTo>
                <a:cubicBezTo>
                  <a:pt x="13" y="37"/>
                  <a:pt x="14" y="33"/>
                  <a:pt x="15" y="30"/>
                </a:cubicBezTo>
                <a:cubicBezTo>
                  <a:pt x="17" y="26"/>
                  <a:pt x="21" y="24"/>
                  <a:pt x="23" y="22"/>
                </a:cubicBezTo>
                <a:cubicBezTo>
                  <a:pt x="26" y="20"/>
                  <a:pt x="30" y="18"/>
                  <a:pt x="30"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3" name="Freeform 121"/>
          <p:cNvSpPr>
            <a:spLocks/>
          </p:cNvSpPr>
          <p:nvPr/>
        </p:nvSpPr>
        <p:spPr bwMode="auto">
          <a:xfrm>
            <a:off x="8521065" y="6089493"/>
            <a:ext cx="121444" cy="231409"/>
          </a:xfrm>
          <a:custGeom>
            <a:avLst/>
            <a:gdLst>
              <a:gd name="T0" fmla="*/ 36 w 38"/>
              <a:gd name="T1" fmla="*/ 0 h 73"/>
              <a:gd name="T2" fmla="*/ 18 w 38"/>
              <a:gd name="T3" fmla="*/ 10 h 73"/>
              <a:gd name="T4" fmla="*/ 6 w 38"/>
              <a:gd name="T5" fmla="*/ 20 h 73"/>
              <a:gd name="T6" fmla="*/ 1 w 38"/>
              <a:gd name="T7" fmla="*/ 34 h 73"/>
              <a:gd name="T8" fmla="*/ 2 w 38"/>
              <a:gd name="T9" fmla="*/ 53 h 73"/>
              <a:gd name="T10" fmla="*/ 8 w 38"/>
              <a:gd name="T11" fmla="*/ 68 h 73"/>
              <a:gd name="T12" fmla="*/ 17 w 38"/>
              <a:gd name="T13" fmla="*/ 73 h 73"/>
              <a:gd name="T14" fmla="*/ 28 w 38"/>
              <a:gd name="T15" fmla="*/ 70 h 73"/>
              <a:gd name="T16" fmla="*/ 38 w 38"/>
              <a:gd name="T17" fmla="*/ 65 h 73"/>
              <a:gd name="T18" fmla="*/ 38 w 38"/>
              <a:gd name="T19" fmla="*/ 31 h 73"/>
              <a:gd name="T20" fmla="*/ 25 w 38"/>
              <a:gd name="T21" fmla="*/ 38 h 73"/>
              <a:gd name="T22" fmla="*/ 25 w 38"/>
              <a:gd name="T23" fmla="*/ 57 h 73"/>
              <a:gd name="T24" fmla="*/ 20 w 38"/>
              <a:gd name="T25" fmla="*/ 59 h 73"/>
              <a:gd name="T26" fmla="*/ 15 w 38"/>
              <a:gd name="T27" fmla="*/ 55 h 73"/>
              <a:gd name="T28" fmla="*/ 13 w 38"/>
              <a:gd name="T29" fmla="*/ 41 h 73"/>
              <a:gd name="T30" fmla="*/ 16 w 38"/>
              <a:gd name="T31" fmla="*/ 30 h 73"/>
              <a:gd name="T32" fmla="*/ 23 w 38"/>
              <a:gd name="T33" fmla="*/ 22 h 73"/>
              <a:gd name="T34" fmla="*/ 31 w 38"/>
              <a:gd name="T35" fmla="*/ 18 h 73"/>
              <a:gd name="T36" fmla="*/ 36 w 38"/>
              <a:gd name="T37" fmla="*/ 15 h 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 h="73">
                <a:moveTo>
                  <a:pt x="36" y="0"/>
                </a:moveTo>
                <a:cubicBezTo>
                  <a:pt x="36" y="0"/>
                  <a:pt x="20" y="8"/>
                  <a:pt x="18" y="10"/>
                </a:cubicBezTo>
                <a:cubicBezTo>
                  <a:pt x="15" y="11"/>
                  <a:pt x="10" y="15"/>
                  <a:pt x="6" y="20"/>
                </a:cubicBezTo>
                <a:cubicBezTo>
                  <a:pt x="2" y="25"/>
                  <a:pt x="1" y="29"/>
                  <a:pt x="1" y="34"/>
                </a:cubicBezTo>
                <a:cubicBezTo>
                  <a:pt x="0" y="41"/>
                  <a:pt x="0" y="46"/>
                  <a:pt x="2" y="53"/>
                </a:cubicBezTo>
                <a:cubicBezTo>
                  <a:pt x="3" y="59"/>
                  <a:pt x="6" y="66"/>
                  <a:pt x="8" y="68"/>
                </a:cubicBezTo>
                <a:cubicBezTo>
                  <a:pt x="12" y="71"/>
                  <a:pt x="14" y="73"/>
                  <a:pt x="17" y="73"/>
                </a:cubicBezTo>
                <a:cubicBezTo>
                  <a:pt x="21" y="73"/>
                  <a:pt x="28" y="70"/>
                  <a:pt x="28" y="70"/>
                </a:cubicBezTo>
                <a:cubicBezTo>
                  <a:pt x="38" y="65"/>
                  <a:pt x="38" y="65"/>
                  <a:pt x="38" y="65"/>
                </a:cubicBezTo>
                <a:cubicBezTo>
                  <a:pt x="38" y="31"/>
                  <a:pt x="38" y="31"/>
                  <a:pt x="38" y="31"/>
                </a:cubicBezTo>
                <a:cubicBezTo>
                  <a:pt x="25" y="38"/>
                  <a:pt x="25" y="38"/>
                  <a:pt x="25" y="38"/>
                </a:cubicBezTo>
                <a:cubicBezTo>
                  <a:pt x="25" y="38"/>
                  <a:pt x="25" y="57"/>
                  <a:pt x="25" y="57"/>
                </a:cubicBezTo>
                <a:cubicBezTo>
                  <a:pt x="23" y="58"/>
                  <a:pt x="22" y="59"/>
                  <a:pt x="20" y="59"/>
                </a:cubicBezTo>
                <a:cubicBezTo>
                  <a:pt x="18" y="59"/>
                  <a:pt x="16" y="57"/>
                  <a:pt x="15" y="55"/>
                </a:cubicBezTo>
                <a:cubicBezTo>
                  <a:pt x="14" y="52"/>
                  <a:pt x="13" y="45"/>
                  <a:pt x="13" y="41"/>
                </a:cubicBezTo>
                <a:cubicBezTo>
                  <a:pt x="13" y="37"/>
                  <a:pt x="14" y="33"/>
                  <a:pt x="16" y="30"/>
                </a:cubicBezTo>
                <a:cubicBezTo>
                  <a:pt x="18" y="26"/>
                  <a:pt x="21" y="24"/>
                  <a:pt x="23" y="22"/>
                </a:cubicBezTo>
                <a:cubicBezTo>
                  <a:pt x="27" y="20"/>
                  <a:pt x="31" y="18"/>
                  <a:pt x="31" y="18"/>
                </a:cubicBezTo>
                <a:cubicBezTo>
                  <a:pt x="36" y="15"/>
                  <a:pt x="36" y="15"/>
                  <a:pt x="36"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4" name="Freeform 122"/>
          <p:cNvSpPr>
            <a:spLocks/>
          </p:cNvSpPr>
          <p:nvPr/>
        </p:nvSpPr>
        <p:spPr bwMode="auto">
          <a:xfrm>
            <a:off x="8401050" y="6149488"/>
            <a:ext cx="124302" cy="232837"/>
          </a:xfrm>
          <a:custGeom>
            <a:avLst/>
            <a:gdLst>
              <a:gd name="T0" fmla="*/ 37 w 39"/>
              <a:gd name="T1" fmla="*/ 0 h 73"/>
              <a:gd name="T2" fmla="*/ 18 w 39"/>
              <a:gd name="T3" fmla="*/ 10 h 73"/>
              <a:gd name="T4" fmla="*/ 7 w 39"/>
              <a:gd name="T5" fmla="*/ 19 h 73"/>
              <a:gd name="T6" fmla="*/ 1 w 39"/>
              <a:gd name="T7" fmla="*/ 34 h 73"/>
              <a:gd name="T8" fmla="*/ 2 w 39"/>
              <a:gd name="T9" fmla="*/ 53 h 73"/>
              <a:gd name="T10" fmla="*/ 9 w 39"/>
              <a:gd name="T11" fmla="*/ 68 h 73"/>
              <a:gd name="T12" fmla="*/ 17 w 39"/>
              <a:gd name="T13" fmla="*/ 73 h 73"/>
              <a:gd name="T14" fmla="*/ 28 w 39"/>
              <a:gd name="T15" fmla="*/ 70 h 73"/>
              <a:gd name="T16" fmla="*/ 39 w 39"/>
              <a:gd name="T17" fmla="*/ 65 h 73"/>
              <a:gd name="T18" fmla="*/ 39 w 39"/>
              <a:gd name="T19" fmla="*/ 49 h 73"/>
              <a:gd name="T20" fmla="*/ 27 w 39"/>
              <a:gd name="T21" fmla="*/ 56 h 73"/>
              <a:gd name="T22" fmla="*/ 20 w 39"/>
              <a:gd name="T23" fmla="*/ 58 h 73"/>
              <a:gd name="T24" fmla="*/ 16 w 39"/>
              <a:gd name="T25" fmla="*/ 55 h 73"/>
              <a:gd name="T26" fmla="*/ 13 w 39"/>
              <a:gd name="T27" fmla="*/ 41 h 73"/>
              <a:gd name="T28" fmla="*/ 16 w 39"/>
              <a:gd name="T29" fmla="*/ 30 h 73"/>
              <a:gd name="T30" fmla="*/ 24 w 39"/>
              <a:gd name="T31" fmla="*/ 22 h 73"/>
              <a:gd name="T32" fmla="*/ 31 w 39"/>
              <a:gd name="T33" fmla="*/ 18 h 73"/>
              <a:gd name="T34" fmla="*/ 37 w 39"/>
              <a:gd name="T35" fmla="*/ 15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73">
                <a:moveTo>
                  <a:pt x="37" y="0"/>
                </a:moveTo>
                <a:cubicBezTo>
                  <a:pt x="37" y="0"/>
                  <a:pt x="21" y="8"/>
                  <a:pt x="18" y="10"/>
                </a:cubicBezTo>
                <a:cubicBezTo>
                  <a:pt x="15" y="11"/>
                  <a:pt x="10" y="15"/>
                  <a:pt x="7" y="19"/>
                </a:cubicBezTo>
                <a:cubicBezTo>
                  <a:pt x="2" y="25"/>
                  <a:pt x="2" y="29"/>
                  <a:pt x="1" y="34"/>
                </a:cubicBezTo>
                <a:cubicBezTo>
                  <a:pt x="0" y="41"/>
                  <a:pt x="0" y="46"/>
                  <a:pt x="2" y="53"/>
                </a:cubicBezTo>
                <a:cubicBezTo>
                  <a:pt x="3" y="59"/>
                  <a:pt x="6" y="66"/>
                  <a:pt x="9" y="68"/>
                </a:cubicBezTo>
                <a:cubicBezTo>
                  <a:pt x="12" y="71"/>
                  <a:pt x="15" y="72"/>
                  <a:pt x="17" y="73"/>
                </a:cubicBezTo>
                <a:cubicBezTo>
                  <a:pt x="21" y="73"/>
                  <a:pt x="28" y="70"/>
                  <a:pt x="28" y="70"/>
                </a:cubicBezTo>
                <a:cubicBezTo>
                  <a:pt x="39" y="65"/>
                  <a:pt x="39" y="65"/>
                  <a:pt x="39" y="65"/>
                </a:cubicBezTo>
                <a:cubicBezTo>
                  <a:pt x="39" y="49"/>
                  <a:pt x="39" y="49"/>
                  <a:pt x="39" y="49"/>
                </a:cubicBezTo>
                <a:cubicBezTo>
                  <a:pt x="39" y="49"/>
                  <a:pt x="28" y="55"/>
                  <a:pt x="27" y="56"/>
                </a:cubicBezTo>
                <a:cubicBezTo>
                  <a:pt x="25" y="56"/>
                  <a:pt x="22" y="58"/>
                  <a:pt x="20" y="58"/>
                </a:cubicBezTo>
                <a:cubicBezTo>
                  <a:pt x="18" y="58"/>
                  <a:pt x="17" y="57"/>
                  <a:pt x="16" y="55"/>
                </a:cubicBezTo>
                <a:cubicBezTo>
                  <a:pt x="15" y="52"/>
                  <a:pt x="13" y="45"/>
                  <a:pt x="13" y="41"/>
                </a:cubicBezTo>
                <a:cubicBezTo>
                  <a:pt x="13" y="37"/>
                  <a:pt x="14" y="33"/>
                  <a:pt x="16" y="30"/>
                </a:cubicBezTo>
                <a:cubicBezTo>
                  <a:pt x="18" y="26"/>
                  <a:pt x="21" y="24"/>
                  <a:pt x="24" y="22"/>
                </a:cubicBezTo>
                <a:cubicBezTo>
                  <a:pt x="27" y="20"/>
                  <a:pt x="31" y="18"/>
                  <a:pt x="31" y="18"/>
                </a:cubicBezTo>
                <a:cubicBezTo>
                  <a:pt x="37" y="15"/>
                  <a:pt x="37" y="15"/>
                  <a:pt x="37" y="1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5" name="Freeform 123"/>
          <p:cNvSpPr>
            <a:spLocks/>
          </p:cNvSpPr>
          <p:nvPr/>
        </p:nvSpPr>
        <p:spPr bwMode="auto">
          <a:xfrm>
            <a:off x="8426768" y="6270906"/>
            <a:ext cx="340043" cy="199983"/>
          </a:xfrm>
          <a:custGeom>
            <a:avLst/>
            <a:gdLst>
              <a:gd name="T0" fmla="*/ 0 w 238"/>
              <a:gd name="T1" fmla="*/ 129 h 140"/>
              <a:gd name="T2" fmla="*/ 15 w 238"/>
              <a:gd name="T3" fmla="*/ 140 h 140"/>
              <a:gd name="T4" fmla="*/ 238 w 238"/>
              <a:gd name="T5" fmla="*/ 20 h 140"/>
              <a:gd name="T6" fmla="*/ 238 w 238"/>
              <a:gd name="T7" fmla="*/ 0 h 140"/>
              <a:gd name="T8" fmla="*/ 0 w 238"/>
              <a:gd name="T9" fmla="*/ 129 h 1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140">
                <a:moveTo>
                  <a:pt x="0" y="129"/>
                </a:moveTo>
                <a:lnTo>
                  <a:pt x="15" y="140"/>
                </a:lnTo>
                <a:lnTo>
                  <a:pt x="238" y="20"/>
                </a:lnTo>
                <a:lnTo>
                  <a:pt x="238" y="0"/>
                </a:lnTo>
                <a:lnTo>
                  <a:pt x="0" y="129"/>
                </a:lnTo>
                <a:close/>
              </a:path>
            </a:pathLst>
          </a:custGeom>
          <a:solidFill>
            <a:srgbClr val="4850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6" name="Freeform 124"/>
          <p:cNvSpPr>
            <a:spLocks/>
          </p:cNvSpPr>
          <p:nvPr/>
        </p:nvSpPr>
        <p:spPr bwMode="auto">
          <a:xfrm>
            <a:off x="8426768" y="6270906"/>
            <a:ext cx="340043" cy="199983"/>
          </a:xfrm>
          <a:custGeom>
            <a:avLst/>
            <a:gdLst>
              <a:gd name="T0" fmla="*/ 0 w 238"/>
              <a:gd name="T1" fmla="*/ 129 h 140"/>
              <a:gd name="T2" fmla="*/ 15 w 238"/>
              <a:gd name="T3" fmla="*/ 140 h 140"/>
              <a:gd name="T4" fmla="*/ 238 w 238"/>
              <a:gd name="T5" fmla="*/ 20 h 140"/>
              <a:gd name="T6" fmla="*/ 238 w 238"/>
              <a:gd name="T7" fmla="*/ 0 h 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40">
                <a:moveTo>
                  <a:pt x="0" y="129"/>
                </a:moveTo>
                <a:lnTo>
                  <a:pt x="15" y="140"/>
                </a:lnTo>
                <a:lnTo>
                  <a:pt x="238" y="20"/>
                </a:lnTo>
                <a:lnTo>
                  <a:pt x="23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7" name="Freeform 125"/>
          <p:cNvSpPr>
            <a:spLocks/>
          </p:cNvSpPr>
          <p:nvPr/>
        </p:nvSpPr>
        <p:spPr bwMode="auto">
          <a:xfrm>
            <a:off x="8458200" y="6309475"/>
            <a:ext cx="308610" cy="179985"/>
          </a:xfrm>
          <a:custGeom>
            <a:avLst/>
            <a:gdLst>
              <a:gd name="T0" fmla="*/ 0 w 216"/>
              <a:gd name="T1" fmla="*/ 115 h 126"/>
              <a:gd name="T2" fmla="*/ 13 w 216"/>
              <a:gd name="T3" fmla="*/ 126 h 126"/>
              <a:gd name="T4" fmla="*/ 216 w 216"/>
              <a:gd name="T5" fmla="*/ 17 h 126"/>
              <a:gd name="T6" fmla="*/ 216 w 216"/>
              <a:gd name="T7" fmla="*/ 0 h 126"/>
              <a:gd name="T8" fmla="*/ 0 w 216"/>
              <a:gd name="T9" fmla="*/ 115 h 1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 h="126">
                <a:moveTo>
                  <a:pt x="0" y="115"/>
                </a:moveTo>
                <a:lnTo>
                  <a:pt x="13" y="126"/>
                </a:lnTo>
                <a:lnTo>
                  <a:pt x="216" y="17"/>
                </a:lnTo>
                <a:lnTo>
                  <a:pt x="216" y="0"/>
                </a:lnTo>
                <a:lnTo>
                  <a:pt x="0" y="115"/>
                </a:lnTo>
                <a:close/>
              </a:path>
            </a:pathLst>
          </a:custGeom>
          <a:solidFill>
            <a:srgbClr val="E64A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38" name="Freeform 126"/>
          <p:cNvSpPr>
            <a:spLocks/>
          </p:cNvSpPr>
          <p:nvPr/>
        </p:nvSpPr>
        <p:spPr bwMode="auto">
          <a:xfrm>
            <a:off x="8616792" y="5868082"/>
            <a:ext cx="181451" cy="457105"/>
          </a:xfrm>
          <a:custGeom>
            <a:avLst/>
            <a:gdLst>
              <a:gd name="T0" fmla="*/ 127 w 127"/>
              <a:gd name="T1" fmla="*/ 320 h 320"/>
              <a:gd name="T2" fmla="*/ 125 w 127"/>
              <a:gd name="T3" fmla="*/ 320 h 320"/>
              <a:gd name="T4" fmla="*/ 125 w 127"/>
              <a:gd name="T5" fmla="*/ 95 h 320"/>
              <a:gd name="T6" fmla="*/ 0 w 127"/>
              <a:gd name="T7" fmla="*/ 2 h 320"/>
              <a:gd name="T8" fmla="*/ 0 w 127"/>
              <a:gd name="T9" fmla="*/ 0 h 320"/>
              <a:gd name="T10" fmla="*/ 127 w 127"/>
              <a:gd name="T11" fmla="*/ 93 h 320"/>
              <a:gd name="T12" fmla="*/ 127 w 127"/>
              <a:gd name="T13" fmla="*/ 320 h 3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320">
                <a:moveTo>
                  <a:pt x="127" y="320"/>
                </a:moveTo>
                <a:lnTo>
                  <a:pt x="125" y="320"/>
                </a:lnTo>
                <a:lnTo>
                  <a:pt x="125" y="95"/>
                </a:lnTo>
                <a:lnTo>
                  <a:pt x="0" y="2"/>
                </a:lnTo>
                <a:lnTo>
                  <a:pt x="0" y="0"/>
                </a:lnTo>
                <a:lnTo>
                  <a:pt x="127" y="93"/>
                </a:lnTo>
                <a:lnTo>
                  <a:pt x="127" y="3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97" name="Text Placeholder 149"/>
          <p:cNvSpPr>
            <a:spLocks noGrp="1"/>
          </p:cNvSpPr>
          <p:nvPr>
            <p:ph type="body" sz="quarter" idx="13"/>
          </p:nvPr>
        </p:nvSpPr>
        <p:spPr>
          <a:xfrm>
            <a:off x="7805262" y="2931184"/>
            <a:ext cx="1213008" cy="2725488"/>
          </a:xfrm>
        </p:spPr>
        <p:txBody>
          <a:bodyPr lIns="0" rIns="0">
            <a:normAutofit/>
          </a:bodyPr>
          <a:lstStyle>
            <a:lvl1pPr>
              <a:defRPr sz="810">
                <a:solidFill>
                  <a:srgbClr val="ED73AA"/>
                </a:solidFill>
                <a:latin typeface="Arial Black" pitchFamily="34" charset="0"/>
              </a:defRPr>
            </a:lvl1pPr>
            <a:lvl2pPr>
              <a:defRPr>
                <a:solidFill>
                  <a:srgbClr val="6FBC85"/>
                </a:solidFill>
                <a:latin typeface="Arial Black" pitchFamily="34" charset="0"/>
              </a:defRPr>
            </a:lvl2pPr>
            <a:lvl3pPr>
              <a:defRPr>
                <a:solidFill>
                  <a:srgbClr val="6FBC85"/>
                </a:solidFill>
                <a:latin typeface="Arial Black" pitchFamily="34" charset="0"/>
              </a:defRPr>
            </a:lvl3pPr>
            <a:lvl4pPr>
              <a:defRPr>
                <a:solidFill>
                  <a:srgbClr val="6FBC85"/>
                </a:solidFill>
                <a:latin typeface="Arial Black" pitchFamily="34" charset="0"/>
              </a:defRPr>
            </a:lvl4pPr>
            <a:lvl5pPr>
              <a:defRPr>
                <a:solidFill>
                  <a:srgbClr val="6FBC85"/>
                </a:solidFill>
                <a:latin typeface="Arial Black" pitchFamily="34" charset="0"/>
              </a:defRPr>
            </a:lvl5pPr>
          </a:lstStyle>
          <a:p>
            <a:pPr lvl="0"/>
            <a:r>
              <a:rPr lang="fr-FR"/>
              <a:t>Modifier les styles du texte du masque</a:t>
            </a:r>
          </a:p>
          <a:p>
            <a:pPr lvl="1"/>
            <a:r>
              <a:rPr lang="fr-FR"/>
              <a:t>Deuxième niveau</a:t>
            </a:r>
          </a:p>
        </p:txBody>
      </p:sp>
      <p:sp>
        <p:nvSpPr>
          <p:cNvPr id="191" name="Title 260"/>
          <p:cNvSpPr>
            <a:spLocks noGrp="1"/>
          </p:cNvSpPr>
          <p:nvPr>
            <p:ph type="title"/>
          </p:nvPr>
        </p:nvSpPr>
        <p:spPr>
          <a:xfrm>
            <a:off x="457200" y="244230"/>
            <a:ext cx="8229600" cy="953908"/>
          </a:xfrm>
        </p:spPr>
        <p:txBody>
          <a:bodyPr anchor="t">
            <a:normAutofit/>
          </a:bodyPr>
          <a:lstStyle>
            <a:lvl1pPr algn="ctr">
              <a:defRPr sz="2969" cap="all" baseline="0">
                <a:solidFill>
                  <a:srgbClr val="213A8F"/>
                </a:solidFill>
                <a:latin typeface="Arial Black" pitchFamily="34" charset="0"/>
              </a:defRPr>
            </a:lvl1pPr>
          </a:lstStyle>
          <a:p>
            <a:r>
              <a:rPr lang="fr-FR"/>
              <a:t>Modifiez le style du titre</a:t>
            </a:r>
            <a:endParaRPr lang="fr-FR" dirty="0"/>
          </a:p>
        </p:txBody>
      </p:sp>
      <p:sp>
        <p:nvSpPr>
          <p:cNvPr id="194" name="Text Placeholder 193"/>
          <p:cNvSpPr>
            <a:spLocks noGrp="1"/>
          </p:cNvSpPr>
          <p:nvPr>
            <p:ph type="body" sz="quarter" idx="12"/>
          </p:nvPr>
        </p:nvSpPr>
        <p:spPr>
          <a:xfrm>
            <a:off x="457200" y="1214186"/>
            <a:ext cx="8229600" cy="405272"/>
          </a:xfrm>
        </p:spPr>
        <p:txBody>
          <a:bodyPr>
            <a:noAutofit/>
          </a:bodyPr>
          <a:lstStyle>
            <a:lvl1pPr marL="0" marR="0" indent="0" algn="ctr" defTabSz="872720" rtl="0" eaLnBrk="1" fontAlgn="auto" latinLnBrk="0" hangingPunct="1">
              <a:lnSpc>
                <a:spcPct val="90000"/>
              </a:lnSpc>
              <a:spcBef>
                <a:spcPct val="0"/>
              </a:spcBef>
              <a:spcAft>
                <a:spcPts val="0"/>
              </a:spcAft>
              <a:buClrTx/>
              <a:buSzTx/>
              <a:buFontTx/>
              <a:buNone/>
              <a:tabLst/>
              <a:defRPr kumimoji="0" lang="en-US" sz="2160" b="0" i="0" u="none" strike="noStrike" kern="1200" cap="all" spc="0" normalizeH="0" baseline="0" noProof="0">
                <a:ln>
                  <a:noFill/>
                </a:ln>
                <a:solidFill>
                  <a:srgbClr val="ED73AA"/>
                </a:solidFill>
                <a:effectLst/>
                <a:uLnTx/>
                <a:uFillTx/>
                <a:latin typeface="Arial Black" pitchFamily="34" charset="0"/>
              </a:defRPr>
            </a:lvl1pPr>
            <a:lvl2pPr algn="ctr">
              <a:defRPr sz="1980">
                <a:solidFill>
                  <a:srgbClr val="6FBC85"/>
                </a:solidFill>
                <a:latin typeface="Arial Black" pitchFamily="34" charset="0"/>
              </a:defRPr>
            </a:lvl2pPr>
            <a:lvl3pPr algn="ctr">
              <a:defRPr sz="1980">
                <a:solidFill>
                  <a:srgbClr val="6FBC85"/>
                </a:solidFill>
                <a:latin typeface="Arial Black" pitchFamily="34" charset="0"/>
              </a:defRPr>
            </a:lvl3pPr>
            <a:lvl4pPr algn="ctr">
              <a:defRPr sz="1980">
                <a:solidFill>
                  <a:srgbClr val="6FBC85"/>
                </a:solidFill>
                <a:latin typeface="Arial Black" pitchFamily="34" charset="0"/>
              </a:defRPr>
            </a:lvl4pPr>
            <a:lvl5pPr algn="ctr">
              <a:defRPr sz="1980">
                <a:solidFill>
                  <a:srgbClr val="6FBC85"/>
                </a:solidFill>
                <a:latin typeface="Arial Black" pitchFamily="34" charset="0"/>
              </a:defRPr>
            </a:lvl5pPr>
          </a:lstStyle>
          <a:p>
            <a:pPr lvl="0"/>
            <a:r>
              <a:rPr lang="fr-FR"/>
              <a:t>Modifier les styles du texte du masque</a:t>
            </a:r>
          </a:p>
        </p:txBody>
      </p:sp>
      <p:sp>
        <p:nvSpPr>
          <p:cNvPr id="195" name="Text Placeholder 149"/>
          <p:cNvSpPr>
            <a:spLocks noGrp="1"/>
          </p:cNvSpPr>
          <p:nvPr>
            <p:ph type="body" sz="quarter" idx="10"/>
          </p:nvPr>
        </p:nvSpPr>
        <p:spPr>
          <a:xfrm>
            <a:off x="531657" y="2534808"/>
            <a:ext cx="2014634" cy="3916816"/>
          </a:xfrm>
        </p:spPr>
        <p:txBody>
          <a:bodyPr lIns="0" rIns="0">
            <a:normAutofit/>
          </a:bodyPr>
          <a:lstStyle>
            <a:lvl1pPr>
              <a:defRPr sz="1080">
                <a:solidFill>
                  <a:srgbClr val="ED73AA"/>
                </a:solidFill>
                <a:latin typeface="Arial Black" pitchFamily="34" charset="0"/>
              </a:defRPr>
            </a:lvl1pPr>
            <a:lvl2pPr>
              <a:defRPr>
                <a:solidFill>
                  <a:srgbClr val="6FBC85"/>
                </a:solidFill>
                <a:latin typeface="Arial Black" pitchFamily="34" charset="0"/>
              </a:defRPr>
            </a:lvl2pPr>
            <a:lvl3pPr>
              <a:defRPr>
                <a:solidFill>
                  <a:srgbClr val="6FBC85"/>
                </a:solidFill>
                <a:latin typeface="Arial Black" pitchFamily="34" charset="0"/>
              </a:defRPr>
            </a:lvl3pPr>
            <a:lvl4pPr>
              <a:defRPr>
                <a:solidFill>
                  <a:srgbClr val="6FBC85"/>
                </a:solidFill>
                <a:latin typeface="Arial Black" pitchFamily="34" charset="0"/>
              </a:defRPr>
            </a:lvl4pPr>
            <a:lvl5pPr>
              <a:defRPr>
                <a:solidFill>
                  <a:srgbClr val="6FBC85"/>
                </a:solidFill>
                <a:latin typeface="Arial Black" pitchFamily="34" charset="0"/>
              </a:defRPr>
            </a:lvl5pPr>
          </a:lstStyle>
          <a:p>
            <a:pPr lvl="0"/>
            <a:r>
              <a:rPr lang="fr-FR"/>
              <a:t>Modifier les styles du texte du masque</a:t>
            </a:r>
          </a:p>
        </p:txBody>
      </p:sp>
      <p:sp>
        <p:nvSpPr>
          <p:cNvPr id="196" name="Text Placeholder 151"/>
          <p:cNvSpPr>
            <a:spLocks noGrp="1"/>
          </p:cNvSpPr>
          <p:nvPr>
            <p:ph type="body" sz="quarter" idx="11"/>
          </p:nvPr>
        </p:nvSpPr>
        <p:spPr>
          <a:xfrm>
            <a:off x="2785536" y="2534808"/>
            <a:ext cx="4826845" cy="3916816"/>
          </a:xfrm>
        </p:spPr>
        <p:txBody>
          <a:bodyPr lIns="0" rIns="0" numCol="2" spcCol="360000"/>
          <a:lstStyle>
            <a:lvl1pPr>
              <a:spcAft>
                <a:spcPts val="0"/>
              </a:spcAft>
              <a:defRPr lang="fr-FR" sz="810" baseline="0" smtClean="0">
                <a:latin typeface="Arial Black" pitchFamily="34" charset="0"/>
                <a:cs typeface="Times New Roman"/>
              </a:defRPr>
            </a:lvl1pPr>
            <a:lvl2pPr>
              <a:spcBef>
                <a:spcPts val="1080"/>
              </a:spcBef>
              <a:spcAft>
                <a:spcPts val="540"/>
              </a:spcAft>
              <a:defRPr sz="900">
                <a:solidFill>
                  <a:srgbClr val="7C7B7B"/>
                </a:solidFill>
              </a:defRPr>
            </a:lvl2pPr>
            <a:lvl3pPr marL="127131" indent="-127131">
              <a:spcBef>
                <a:spcPts val="1080"/>
              </a:spcBef>
              <a:buClr>
                <a:schemeClr val="tx1"/>
              </a:buClr>
              <a:buSzPct val="80000"/>
              <a:buFont typeface="Times New Roman" pitchFamily="18" charset="0"/>
              <a:buChar char="→"/>
              <a:defRPr lang="fr-FR" sz="900" b="0" i="0" baseline="0" smtClean="0"/>
            </a:lvl3pPr>
          </a:lstStyle>
          <a:p>
            <a:pPr lvl="0"/>
            <a:r>
              <a:rPr lang="fr-FR"/>
              <a:t>Modifier les styles du texte du masque</a:t>
            </a:r>
          </a:p>
          <a:p>
            <a:pPr lvl="1"/>
            <a:r>
              <a:rPr lang="fr-FR"/>
              <a:t>Deuxième niveau</a:t>
            </a:r>
          </a:p>
          <a:p>
            <a:pPr lvl="2"/>
            <a:r>
              <a:rPr lang="fr-FR"/>
              <a:t>Troisième niveau</a:t>
            </a:r>
          </a:p>
        </p:txBody>
      </p:sp>
    </p:spTree>
    <p:extLst>
      <p:ext uri="{BB962C8B-B14F-4D97-AF65-F5344CB8AC3E}">
        <p14:creationId xmlns:p14="http://schemas.microsoft.com/office/powerpoint/2010/main" val="2860476164"/>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Page de fin ">
    <p:bg>
      <p:bgPr>
        <a:solidFill>
          <a:srgbClr val="283583"/>
        </a:solidFill>
        <a:effectLst/>
      </p:bgPr>
    </p:bg>
    <p:spTree>
      <p:nvGrpSpPr>
        <p:cNvPr id="1" name=""/>
        <p:cNvGrpSpPr/>
        <p:nvPr/>
      </p:nvGrpSpPr>
      <p:grpSpPr>
        <a:xfrm>
          <a:off x="0" y="0"/>
          <a:ext cx="0" cy="0"/>
          <a:chOff x="0" y="0"/>
          <a:chExt cx="0" cy="0"/>
        </a:xfrm>
      </p:grpSpPr>
      <p:sp>
        <p:nvSpPr>
          <p:cNvPr id="2" name="TextBox 61"/>
          <p:cNvSpPr txBox="1">
            <a:spLocks noChangeArrowheads="1"/>
          </p:cNvSpPr>
          <p:nvPr/>
        </p:nvSpPr>
        <p:spPr bwMode="auto">
          <a:xfrm>
            <a:off x="3415274" y="2655494"/>
            <a:ext cx="2313454" cy="549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defTabSz="1014413" fontAlgn="base">
              <a:spcBef>
                <a:spcPct val="0"/>
              </a:spcBef>
              <a:spcAft>
                <a:spcPct val="0"/>
              </a:spcAft>
              <a:defRPr sz="2000">
                <a:solidFill>
                  <a:schemeClr val="tx1"/>
                </a:solidFill>
                <a:latin typeface="Arial" panose="020B0604020202020204" pitchFamily="34" charset="0"/>
              </a:defRPr>
            </a:lvl6pPr>
            <a:lvl7pPr marL="2971800" indent="-228600" defTabSz="1014413" fontAlgn="base">
              <a:spcBef>
                <a:spcPct val="0"/>
              </a:spcBef>
              <a:spcAft>
                <a:spcPct val="0"/>
              </a:spcAft>
              <a:defRPr sz="2000">
                <a:solidFill>
                  <a:schemeClr val="tx1"/>
                </a:solidFill>
                <a:latin typeface="Arial" panose="020B0604020202020204" pitchFamily="34" charset="0"/>
              </a:defRPr>
            </a:lvl7pPr>
            <a:lvl8pPr marL="3429000" indent="-228600" defTabSz="1014413" fontAlgn="base">
              <a:spcBef>
                <a:spcPct val="0"/>
              </a:spcBef>
              <a:spcAft>
                <a:spcPct val="0"/>
              </a:spcAft>
              <a:defRPr sz="2000">
                <a:solidFill>
                  <a:schemeClr val="tx1"/>
                </a:solidFill>
                <a:latin typeface="Arial" panose="020B0604020202020204" pitchFamily="34" charset="0"/>
              </a:defRPr>
            </a:lvl8pPr>
            <a:lvl9pPr marL="3886200" indent="-228600" defTabSz="1014413" fontAlgn="base">
              <a:spcBef>
                <a:spcPct val="0"/>
              </a:spcBef>
              <a:spcAft>
                <a:spcPct val="0"/>
              </a:spcAft>
              <a:defRPr sz="2000">
                <a:solidFill>
                  <a:schemeClr val="tx1"/>
                </a:solidFill>
                <a:latin typeface="Arial" panose="020B0604020202020204" pitchFamily="34" charset="0"/>
              </a:defRPr>
            </a:lvl9pPr>
          </a:lstStyle>
          <a:p>
            <a:pPr algn="ctr" eaLnBrk="1" hangingPunct="1"/>
            <a:r>
              <a:rPr lang="fr-FR" altLang="fr-FR" sz="990">
                <a:solidFill>
                  <a:schemeClr val="bg1"/>
                </a:solidFill>
              </a:rPr>
              <a:t>59 RUE DU ROCHER - 75008 PARIS</a:t>
            </a:r>
          </a:p>
          <a:p>
            <a:pPr algn="ctr" eaLnBrk="1" hangingPunct="1"/>
            <a:r>
              <a:rPr lang="fr-FR" altLang="fr-FR" sz="990">
                <a:solidFill>
                  <a:schemeClr val="bg1"/>
                </a:solidFill>
              </a:rPr>
              <a:t>+33 (0)1 55 30 12 12</a:t>
            </a:r>
          </a:p>
          <a:p>
            <a:pPr algn="ctr" eaLnBrk="1" hangingPunct="1"/>
            <a:r>
              <a:rPr lang="fr-FR" altLang="fr-FR" sz="990">
                <a:solidFill>
                  <a:schemeClr val="bg1"/>
                </a:solidFill>
              </a:rPr>
              <a:t>WWW.CFECGC.ORG</a:t>
            </a:r>
          </a:p>
        </p:txBody>
      </p:sp>
      <p:graphicFrame>
        <p:nvGraphicFramePr>
          <p:cNvPr id="3" name="Object 23" hidden="1"/>
          <p:cNvGraphicFramePr>
            <a:graphicFrameLocks noChangeAspect="1"/>
          </p:cNvGraphicFramePr>
          <p:nvPr>
            <p:custDataLst>
              <p:tags r:id="rId2"/>
            </p:custDataLst>
          </p:nvPr>
        </p:nvGraphicFramePr>
        <p:xfrm>
          <a:off x="1430" y="1429"/>
          <a:ext cx="1428" cy="1428"/>
        </p:xfrm>
        <a:graphic>
          <a:graphicData uri="http://schemas.openxmlformats.org/presentationml/2006/ole">
            <mc:AlternateContent xmlns:mc="http://schemas.openxmlformats.org/markup-compatibility/2006">
              <mc:Choice xmlns:v="urn:schemas-microsoft-com:vml" Requires="v">
                <p:oleObj spid="_x0000_s23557" name="think-cell Slide" r:id="rId4" imgW="360" imgH="360" progId="TCLayout.ActiveDocument.1">
                  <p:embed/>
                </p:oleObj>
              </mc:Choice>
              <mc:Fallback>
                <p:oleObj name="think-cell Slide" r:id="rId4" imgW="360" imgH="360" progId="TCLayout.ActiveDocument.1">
                  <p:embed/>
                  <p:pic>
                    <p:nvPicPr>
                      <p:cNvPr id="3" name="Object 2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0" y="1429"/>
                        <a:ext cx="142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Freeform 15"/>
          <p:cNvSpPr>
            <a:spLocks/>
          </p:cNvSpPr>
          <p:nvPr/>
        </p:nvSpPr>
        <p:spPr bwMode="auto">
          <a:xfrm>
            <a:off x="4526280" y="3465426"/>
            <a:ext cx="142875" cy="368541"/>
          </a:xfrm>
          <a:custGeom>
            <a:avLst/>
            <a:gdLst>
              <a:gd name="T0" fmla="*/ 98 w 100"/>
              <a:gd name="T1" fmla="*/ 0 h 258"/>
              <a:gd name="T2" fmla="*/ 0 w 100"/>
              <a:gd name="T3" fmla="*/ 56 h 258"/>
              <a:gd name="T4" fmla="*/ 0 w 100"/>
              <a:gd name="T5" fmla="*/ 258 h 258"/>
              <a:gd name="T6" fmla="*/ 100 w 100"/>
              <a:gd name="T7" fmla="*/ 203 h 258"/>
              <a:gd name="T8" fmla="*/ 100 w 100"/>
              <a:gd name="T9" fmla="*/ 156 h 258"/>
              <a:gd name="T10" fmla="*/ 42 w 100"/>
              <a:gd name="T11" fmla="*/ 185 h 258"/>
              <a:gd name="T12" fmla="*/ 42 w 100"/>
              <a:gd name="T13" fmla="*/ 147 h 258"/>
              <a:gd name="T14" fmla="*/ 100 w 100"/>
              <a:gd name="T15" fmla="*/ 118 h 258"/>
              <a:gd name="T16" fmla="*/ 98 w 100"/>
              <a:gd name="T17" fmla="*/ 85 h 258"/>
              <a:gd name="T18" fmla="*/ 44 w 100"/>
              <a:gd name="T19" fmla="*/ 114 h 258"/>
              <a:gd name="T20" fmla="*/ 44 w 100"/>
              <a:gd name="T21" fmla="*/ 80 h 258"/>
              <a:gd name="T22" fmla="*/ 98 w 100"/>
              <a:gd name="T23" fmla="*/ 49 h 258"/>
              <a:gd name="T24" fmla="*/ 98 w 100"/>
              <a:gd name="T25" fmla="*/ 0 h 2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0" h="258">
                <a:moveTo>
                  <a:pt x="98" y="0"/>
                </a:moveTo>
                <a:lnTo>
                  <a:pt x="0" y="56"/>
                </a:lnTo>
                <a:lnTo>
                  <a:pt x="0" y="258"/>
                </a:lnTo>
                <a:lnTo>
                  <a:pt x="100" y="203"/>
                </a:lnTo>
                <a:lnTo>
                  <a:pt x="100" y="156"/>
                </a:lnTo>
                <a:lnTo>
                  <a:pt x="42" y="185"/>
                </a:lnTo>
                <a:lnTo>
                  <a:pt x="42" y="147"/>
                </a:lnTo>
                <a:lnTo>
                  <a:pt x="100" y="118"/>
                </a:lnTo>
                <a:lnTo>
                  <a:pt x="98" y="85"/>
                </a:lnTo>
                <a:lnTo>
                  <a:pt x="44" y="114"/>
                </a:lnTo>
                <a:lnTo>
                  <a:pt x="44" y="80"/>
                </a:lnTo>
                <a:lnTo>
                  <a:pt x="98" y="49"/>
                </a:lnTo>
                <a:lnTo>
                  <a:pt x="9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5" name="Freeform 16"/>
          <p:cNvSpPr>
            <a:spLocks/>
          </p:cNvSpPr>
          <p:nvPr/>
        </p:nvSpPr>
        <p:spPr bwMode="auto">
          <a:xfrm>
            <a:off x="4526280" y="3465426"/>
            <a:ext cx="142875" cy="368541"/>
          </a:xfrm>
          <a:custGeom>
            <a:avLst/>
            <a:gdLst>
              <a:gd name="T0" fmla="*/ 98 w 100"/>
              <a:gd name="T1" fmla="*/ 0 h 258"/>
              <a:gd name="T2" fmla="*/ 0 w 100"/>
              <a:gd name="T3" fmla="*/ 56 h 258"/>
              <a:gd name="T4" fmla="*/ 0 w 100"/>
              <a:gd name="T5" fmla="*/ 258 h 258"/>
              <a:gd name="T6" fmla="*/ 100 w 100"/>
              <a:gd name="T7" fmla="*/ 203 h 258"/>
              <a:gd name="T8" fmla="*/ 100 w 100"/>
              <a:gd name="T9" fmla="*/ 156 h 258"/>
              <a:gd name="T10" fmla="*/ 42 w 100"/>
              <a:gd name="T11" fmla="*/ 185 h 258"/>
              <a:gd name="T12" fmla="*/ 42 w 100"/>
              <a:gd name="T13" fmla="*/ 147 h 258"/>
              <a:gd name="T14" fmla="*/ 100 w 100"/>
              <a:gd name="T15" fmla="*/ 118 h 258"/>
              <a:gd name="T16" fmla="*/ 98 w 100"/>
              <a:gd name="T17" fmla="*/ 85 h 258"/>
              <a:gd name="T18" fmla="*/ 44 w 100"/>
              <a:gd name="T19" fmla="*/ 114 h 258"/>
              <a:gd name="T20" fmla="*/ 44 w 100"/>
              <a:gd name="T21" fmla="*/ 80 h 258"/>
              <a:gd name="T22" fmla="*/ 98 w 100"/>
              <a:gd name="T23" fmla="*/ 49 h 2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0" h="258">
                <a:moveTo>
                  <a:pt x="98" y="0"/>
                </a:moveTo>
                <a:lnTo>
                  <a:pt x="0" y="56"/>
                </a:lnTo>
                <a:lnTo>
                  <a:pt x="0" y="258"/>
                </a:lnTo>
                <a:lnTo>
                  <a:pt x="100" y="203"/>
                </a:lnTo>
                <a:lnTo>
                  <a:pt x="100" y="156"/>
                </a:lnTo>
                <a:lnTo>
                  <a:pt x="42" y="185"/>
                </a:lnTo>
                <a:lnTo>
                  <a:pt x="42" y="147"/>
                </a:lnTo>
                <a:lnTo>
                  <a:pt x="100" y="118"/>
                </a:lnTo>
                <a:lnTo>
                  <a:pt x="98" y="85"/>
                </a:lnTo>
                <a:lnTo>
                  <a:pt x="44" y="114"/>
                </a:lnTo>
                <a:lnTo>
                  <a:pt x="44" y="80"/>
                </a:lnTo>
                <a:lnTo>
                  <a:pt x="98" y="4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6" name="Freeform 17"/>
          <p:cNvSpPr>
            <a:spLocks/>
          </p:cNvSpPr>
          <p:nvPr/>
        </p:nvSpPr>
        <p:spPr bwMode="auto">
          <a:xfrm>
            <a:off x="4360545" y="3555419"/>
            <a:ext cx="147162" cy="367112"/>
          </a:xfrm>
          <a:custGeom>
            <a:avLst/>
            <a:gdLst>
              <a:gd name="T0" fmla="*/ 103 w 103"/>
              <a:gd name="T1" fmla="*/ 0 h 257"/>
              <a:gd name="T2" fmla="*/ 0 w 103"/>
              <a:gd name="T3" fmla="*/ 55 h 257"/>
              <a:gd name="T4" fmla="*/ 0 w 103"/>
              <a:gd name="T5" fmla="*/ 257 h 257"/>
              <a:gd name="T6" fmla="*/ 47 w 103"/>
              <a:gd name="T7" fmla="*/ 235 h 257"/>
              <a:gd name="T8" fmla="*/ 47 w 103"/>
              <a:gd name="T9" fmla="*/ 146 h 257"/>
              <a:gd name="T10" fmla="*/ 103 w 103"/>
              <a:gd name="T11" fmla="*/ 117 h 257"/>
              <a:gd name="T12" fmla="*/ 103 w 103"/>
              <a:gd name="T13" fmla="*/ 84 h 257"/>
              <a:gd name="T14" fmla="*/ 47 w 103"/>
              <a:gd name="T15" fmla="*/ 113 h 257"/>
              <a:gd name="T16" fmla="*/ 47 w 103"/>
              <a:gd name="T17" fmla="*/ 80 h 257"/>
              <a:gd name="T18" fmla="*/ 103 w 103"/>
              <a:gd name="T19" fmla="*/ 48 h 257"/>
              <a:gd name="T20" fmla="*/ 103 w 103"/>
              <a:gd name="T21" fmla="*/ 0 h 2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3" h="257">
                <a:moveTo>
                  <a:pt x="103" y="0"/>
                </a:moveTo>
                <a:lnTo>
                  <a:pt x="0" y="55"/>
                </a:lnTo>
                <a:lnTo>
                  <a:pt x="0" y="257"/>
                </a:lnTo>
                <a:lnTo>
                  <a:pt x="47" y="235"/>
                </a:lnTo>
                <a:lnTo>
                  <a:pt x="47" y="146"/>
                </a:lnTo>
                <a:lnTo>
                  <a:pt x="103" y="117"/>
                </a:lnTo>
                <a:lnTo>
                  <a:pt x="103" y="84"/>
                </a:lnTo>
                <a:lnTo>
                  <a:pt x="47" y="113"/>
                </a:lnTo>
                <a:lnTo>
                  <a:pt x="47" y="80"/>
                </a:lnTo>
                <a:lnTo>
                  <a:pt x="103" y="48"/>
                </a:lnTo>
                <a:lnTo>
                  <a:pt x="10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7" name="Freeform 18"/>
          <p:cNvSpPr>
            <a:spLocks/>
          </p:cNvSpPr>
          <p:nvPr/>
        </p:nvSpPr>
        <p:spPr bwMode="auto">
          <a:xfrm>
            <a:off x="4360545" y="3555419"/>
            <a:ext cx="147162" cy="367112"/>
          </a:xfrm>
          <a:custGeom>
            <a:avLst/>
            <a:gdLst>
              <a:gd name="T0" fmla="*/ 103 w 103"/>
              <a:gd name="T1" fmla="*/ 0 h 257"/>
              <a:gd name="T2" fmla="*/ 0 w 103"/>
              <a:gd name="T3" fmla="*/ 55 h 257"/>
              <a:gd name="T4" fmla="*/ 0 w 103"/>
              <a:gd name="T5" fmla="*/ 257 h 257"/>
              <a:gd name="T6" fmla="*/ 47 w 103"/>
              <a:gd name="T7" fmla="*/ 235 h 257"/>
              <a:gd name="T8" fmla="*/ 47 w 103"/>
              <a:gd name="T9" fmla="*/ 146 h 257"/>
              <a:gd name="T10" fmla="*/ 103 w 103"/>
              <a:gd name="T11" fmla="*/ 117 h 257"/>
              <a:gd name="T12" fmla="*/ 103 w 103"/>
              <a:gd name="T13" fmla="*/ 84 h 257"/>
              <a:gd name="T14" fmla="*/ 47 w 103"/>
              <a:gd name="T15" fmla="*/ 113 h 257"/>
              <a:gd name="T16" fmla="*/ 47 w 103"/>
              <a:gd name="T17" fmla="*/ 80 h 257"/>
              <a:gd name="T18" fmla="*/ 103 w 103"/>
              <a:gd name="T19" fmla="*/ 48 h 2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3" h="257">
                <a:moveTo>
                  <a:pt x="103" y="0"/>
                </a:moveTo>
                <a:lnTo>
                  <a:pt x="0" y="55"/>
                </a:lnTo>
                <a:lnTo>
                  <a:pt x="0" y="257"/>
                </a:lnTo>
                <a:lnTo>
                  <a:pt x="47" y="235"/>
                </a:lnTo>
                <a:lnTo>
                  <a:pt x="47" y="146"/>
                </a:lnTo>
                <a:lnTo>
                  <a:pt x="103" y="117"/>
                </a:lnTo>
                <a:lnTo>
                  <a:pt x="103" y="84"/>
                </a:lnTo>
                <a:lnTo>
                  <a:pt x="47" y="113"/>
                </a:lnTo>
                <a:lnTo>
                  <a:pt x="47" y="80"/>
                </a:lnTo>
                <a:lnTo>
                  <a:pt x="103"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8" name="Freeform 19"/>
          <p:cNvSpPr>
            <a:spLocks/>
          </p:cNvSpPr>
          <p:nvPr/>
        </p:nvSpPr>
        <p:spPr bwMode="auto">
          <a:xfrm>
            <a:off x="4180523" y="3646840"/>
            <a:ext cx="168593" cy="321401"/>
          </a:xfrm>
          <a:custGeom>
            <a:avLst/>
            <a:gdLst>
              <a:gd name="T0" fmla="*/ 50 w 53"/>
              <a:gd name="T1" fmla="*/ 0 h 101"/>
              <a:gd name="T2" fmla="*/ 25 w 53"/>
              <a:gd name="T3" fmla="*/ 14 h 101"/>
              <a:gd name="T4" fmla="*/ 9 w 53"/>
              <a:gd name="T5" fmla="*/ 27 h 101"/>
              <a:gd name="T6" fmla="*/ 1 w 53"/>
              <a:gd name="T7" fmla="*/ 48 h 101"/>
              <a:gd name="T8" fmla="*/ 2 w 53"/>
              <a:gd name="T9" fmla="*/ 74 h 101"/>
              <a:gd name="T10" fmla="*/ 12 w 53"/>
              <a:gd name="T11" fmla="*/ 95 h 101"/>
              <a:gd name="T12" fmla="*/ 24 w 53"/>
              <a:gd name="T13" fmla="*/ 101 h 101"/>
              <a:gd name="T14" fmla="*/ 38 w 53"/>
              <a:gd name="T15" fmla="*/ 97 h 101"/>
              <a:gd name="T16" fmla="*/ 53 w 53"/>
              <a:gd name="T17" fmla="*/ 90 h 101"/>
              <a:gd name="T18" fmla="*/ 53 w 53"/>
              <a:gd name="T19" fmla="*/ 68 h 101"/>
              <a:gd name="T20" fmla="*/ 37 w 53"/>
              <a:gd name="T21" fmla="*/ 77 h 101"/>
              <a:gd name="T22" fmla="*/ 27 w 53"/>
              <a:gd name="T23" fmla="*/ 80 h 101"/>
              <a:gd name="T24" fmla="*/ 21 w 53"/>
              <a:gd name="T25" fmla="*/ 76 h 101"/>
              <a:gd name="T26" fmla="*/ 18 w 53"/>
              <a:gd name="T27" fmla="*/ 57 h 101"/>
              <a:gd name="T28" fmla="*/ 22 w 53"/>
              <a:gd name="T29" fmla="*/ 42 h 101"/>
              <a:gd name="T30" fmla="*/ 32 w 53"/>
              <a:gd name="T31" fmla="*/ 31 h 101"/>
              <a:gd name="T32" fmla="*/ 43 w 53"/>
              <a:gd name="T33" fmla="*/ 25 h 101"/>
              <a:gd name="T34" fmla="*/ 50 w 53"/>
              <a:gd name="T35" fmla="*/ 21 h 1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101">
                <a:moveTo>
                  <a:pt x="50" y="0"/>
                </a:moveTo>
                <a:cubicBezTo>
                  <a:pt x="50" y="0"/>
                  <a:pt x="28" y="12"/>
                  <a:pt x="25" y="14"/>
                </a:cubicBezTo>
                <a:cubicBezTo>
                  <a:pt x="21" y="16"/>
                  <a:pt x="14" y="21"/>
                  <a:pt x="9" y="27"/>
                </a:cubicBezTo>
                <a:cubicBezTo>
                  <a:pt x="3" y="35"/>
                  <a:pt x="2" y="41"/>
                  <a:pt x="1" y="48"/>
                </a:cubicBezTo>
                <a:cubicBezTo>
                  <a:pt x="0" y="57"/>
                  <a:pt x="0" y="63"/>
                  <a:pt x="2" y="74"/>
                </a:cubicBezTo>
                <a:cubicBezTo>
                  <a:pt x="4" y="82"/>
                  <a:pt x="8" y="91"/>
                  <a:pt x="12" y="95"/>
                </a:cubicBezTo>
                <a:cubicBezTo>
                  <a:pt x="16" y="99"/>
                  <a:pt x="20" y="100"/>
                  <a:pt x="24" y="101"/>
                </a:cubicBezTo>
                <a:cubicBezTo>
                  <a:pt x="29" y="101"/>
                  <a:pt x="38" y="97"/>
                  <a:pt x="38" y="97"/>
                </a:cubicBezTo>
                <a:cubicBezTo>
                  <a:pt x="53" y="90"/>
                  <a:pt x="53" y="90"/>
                  <a:pt x="53" y="90"/>
                </a:cubicBezTo>
                <a:cubicBezTo>
                  <a:pt x="53" y="68"/>
                  <a:pt x="53" y="68"/>
                  <a:pt x="53" y="68"/>
                </a:cubicBezTo>
                <a:cubicBezTo>
                  <a:pt x="53" y="68"/>
                  <a:pt x="39" y="76"/>
                  <a:pt x="37" y="77"/>
                </a:cubicBezTo>
                <a:cubicBezTo>
                  <a:pt x="34" y="78"/>
                  <a:pt x="29" y="80"/>
                  <a:pt x="27" y="80"/>
                </a:cubicBezTo>
                <a:cubicBezTo>
                  <a:pt x="25" y="80"/>
                  <a:pt x="23" y="80"/>
                  <a:pt x="21" y="76"/>
                </a:cubicBezTo>
                <a:cubicBezTo>
                  <a:pt x="20" y="72"/>
                  <a:pt x="18" y="63"/>
                  <a:pt x="18" y="57"/>
                </a:cubicBezTo>
                <a:cubicBezTo>
                  <a:pt x="18" y="52"/>
                  <a:pt x="20" y="46"/>
                  <a:pt x="22" y="42"/>
                </a:cubicBezTo>
                <a:cubicBezTo>
                  <a:pt x="25" y="37"/>
                  <a:pt x="29" y="33"/>
                  <a:pt x="32" y="31"/>
                </a:cubicBezTo>
                <a:cubicBezTo>
                  <a:pt x="37" y="28"/>
                  <a:pt x="43" y="25"/>
                  <a:pt x="43" y="25"/>
                </a:cubicBezTo>
                <a:cubicBezTo>
                  <a:pt x="50" y="21"/>
                  <a:pt x="50" y="21"/>
                  <a:pt x="50" y="2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9" name="Freeform 20"/>
          <p:cNvSpPr>
            <a:spLocks/>
          </p:cNvSpPr>
          <p:nvPr/>
        </p:nvSpPr>
        <p:spPr bwMode="auto">
          <a:xfrm>
            <a:off x="4767739" y="3649697"/>
            <a:ext cx="168593" cy="321401"/>
          </a:xfrm>
          <a:custGeom>
            <a:avLst/>
            <a:gdLst>
              <a:gd name="T0" fmla="*/ 50 w 53"/>
              <a:gd name="T1" fmla="*/ 0 h 101"/>
              <a:gd name="T2" fmla="*/ 24 w 53"/>
              <a:gd name="T3" fmla="*/ 13 h 101"/>
              <a:gd name="T4" fmla="*/ 9 w 53"/>
              <a:gd name="T5" fmla="*/ 27 h 101"/>
              <a:gd name="T6" fmla="*/ 1 w 53"/>
              <a:gd name="T7" fmla="*/ 47 h 101"/>
              <a:gd name="T8" fmla="*/ 2 w 53"/>
              <a:gd name="T9" fmla="*/ 73 h 101"/>
              <a:gd name="T10" fmla="*/ 11 w 53"/>
              <a:gd name="T11" fmla="*/ 94 h 101"/>
              <a:gd name="T12" fmla="*/ 23 w 53"/>
              <a:gd name="T13" fmla="*/ 100 h 101"/>
              <a:gd name="T14" fmla="*/ 38 w 53"/>
              <a:gd name="T15" fmla="*/ 97 h 101"/>
              <a:gd name="T16" fmla="*/ 53 w 53"/>
              <a:gd name="T17" fmla="*/ 89 h 101"/>
              <a:gd name="T18" fmla="*/ 53 w 53"/>
              <a:gd name="T19" fmla="*/ 68 h 101"/>
              <a:gd name="T20" fmla="*/ 36 w 53"/>
              <a:gd name="T21" fmla="*/ 77 h 101"/>
              <a:gd name="T22" fmla="*/ 27 w 53"/>
              <a:gd name="T23" fmla="*/ 80 h 101"/>
              <a:gd name="T24" fmla="*/ 21 w 53"/>
              <a:gd name="T25" fmla="*/ 75 h 101"/>
              <a:gd name="T26" fmla="*/ 18 w 53"/>
              <a:gd name="T27" fmla="*/ 57 h 101"/>
              <a:gd name="T28" fmla="*/ 21 w 53"/>
              <a:gd name="T29" fmla="*/ 42 h 101"/>
              <a:gd name="T30" fmla="*/ 32 w 53"/>
              <a:gd name="T31" fmla="*/ 31 h 101"/>
              <a:gd name="T32" fmla="*/ 43 w 53"/>
              <a:gd name="T33" fmla="*/ 24 h 101"/>
              <a:gd name="T34" fmla="*/ 50 w 53"/>
              <a:gd name="T35" fmla="*/ 20 h 1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101">
                <a:moveTo>
                  <a:pt x="50" y="0"/>
                </a:moveTo>
                <a:cubicBezTo>
                  <a:pt x="50" y="0"/>
                  <a:pt x="28" y="11"/>
                  <a:pt x="24" y="13"/>
                </a:cubicBezTo>
                <a:cubicBezTo>
                  <a:pt x="21" y="16"/>
                  <a:pt x="13" y="21"/>
                  <a:pt x="9" y="27"/>
                </a:cubicBezTo>
                <a:cubicBezTo>
                  <a:pt x="3" y="35"/>
                  <a:pt x="2" y="40"/>
                  <a:pt x="1" y="47"/>
                </a:cubicBezTo>
                <a:cubicBezTo>
                  <a:pt x="0" y="56"/>
                  <a:pt x="0" y="63"/>
                  <a:pt x="2" y="73"/>
                </a:cubicBezTo>
                <a:cubicBezTo>
                  <a:pt x="3" y="81"/>
                  <a:pt x="8" y="91"/>
                  <a:pt x="11" y="94"/>
                </a:cubicBezTo>
                <a:cubicBezTo>
                  <a:pt x="16" y="98"/>
                  <a:pt x="19" y="100"/>
                  <a:pt x="23" y="100"/>
                </a:cubicBezTo>
                <a:cubicBezTo>
                  <a:pt x="28" y="101"/>
                  <a:pt x="38" y="97"/>
                  <a:pt x="38" y="97"/>
                </a:cubicBezTo>
                <a:cubicBezTo>
                  <a:pt x="53" y="89"/>
                  <a:pt x="53" y="89"/>
                  <a:pt x="53" y="89"/>
                </a:cubicBezTo>
                <a:cubicBezTo>
                  <a:pt x="53" y="68"/>
                  <a:pt x="53" y="68"/>
                  <a:pt x="53" y="68"/>
                </a:cubicBezTo>
                <a:cubicBezTo>
                  <a:pt x="53" y="68"/>
                  <a:pt x="39" y="75"/>
                  <a:pt x="36" y="77"/>
                </a:cubicBezTo>
                <a:cubicBezTo>
                  <a:pt x="34" y="78"/>
                  <a:pt x="29" y="80"/>
                  <a:pt x="27" y="80"/>
                </a:cubicBezTo>
                <a:cubicBezTo>
                  <a:pt x="24" y="80"/>
                  <a:pt x="22" y="79"/>
                  <a:pt x="21" y="75"/>
                </a:cubicBezTo>
                <a:cubicBezTo>
                  <a:pt x="19" y="72"/>
                  <a:pt x="18" y="62"/>
                  <a:pt x="18" y="57"/>
                </a:cubicBezTo>
                <a:cubicBezTo>
                  <a:pt x="18" y="51"/>
                  <a:pt x="19" y="46"/>
                  <a:pt x="21" y="42"/>
                </a:cubicBezTo>
                <a:cubicBezTo>
                  <a:pt x="24" y="36"/>
                  <a:pt x="29" y="33"/>
                  <a:pt x="32" y="31"/>
                </a:cubicBezTo>
                <a:cubicBezTo>
                  <a:pt x="37" y="28"/>
                  <a:pt x="43" y="24"/>
                  <a:pt x="43" y="24"/>
                </a:cubicBezTo>
                <a:cubicBezTo>
                  <a:pt x="50" y="20"/>
                  <a:pt x="50" y="20"/>
                  <a:pt x="50" y="2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0" name="Freeform 21"/>
          <p:cNvSpPr>
            <a:spLocks/>
          </p:cNvSpPr>
          <p:nvPr/>
        </p:nvSpPr>
        <p:spPr bwMode="auto">
          <a:xfrm>
            <a:off x="4602004" y="3745402"/>
            <a:ext cx="168593" cy="319973"/>
          </a:xfrm>
          <a:custGeom>
            <a:avLst/>
            <a:gdLst>
              <a:gd name="T0" fmla="*/ 50 w 53"/>
              <a:gd name="T1" fmla="*/ 0 h 101"/>
              <a:gd name="T2" fmla="*/ 25 w 53"/>
              <a:gd name="T3" fmla="*/ 14 h 101"/>
              <a:gd name="T4" fmla="*/ 9 w 53"/>
              <a:gd name="T5" fmla="*/ 27 h 101"/>
              <a:gd name="T6" fmla="*/ 1 w 53"/>
              <a:gd name="T7" fmla="*/ 48 h 101"/>
              <a:gd name="T8" fmla="*/ 2 w 53"/>
              <a:gd name="T9" fmla="*/ 74 h 101"/>
              <a:gd name="T10" fmla="*/ 12 w 53"/>
              <a:gd name="T11" fmla="*/ 95 h 101"/>
              <a:gd name="T12" fmla="*/ 23 w 53"/>
              <a:gd name="T13" fmla="*/ 101 h 101"/>
              <a:gd name="T14" fmla="*/ 38 w 53"/>
              <a:gd name="T15" fmla="*/ 97 h 101"/>
              <a:gd name="T16" fmla="*/ 53 w 53"/>
              <a:gd name="T17" fmla="*/ 90 h 101"/>
              <a:gd name="T18" fmla="*/ 53 w 53"/>
              <a:gd name="T19" fmla="*/ 43 h 101"/>
              <a:gd name="T20" fmla="*/ 34 w 53"/>
              <a:gd name="T21" fmla="*/ 53 h 101"/>
              <a:gd name="T22" fmla="*/ 34 w 53"/>
              <a:gd name="T23" fmla="*/ 79 h 101"/>
              <a:gd name="T24" fmla="*/ 28 w 53"/>
              <a:gd name="T25" fmla="*/ 81 h 101"/>
              <a:gd name="T26" fmla="*/ 21 w 53"/>
              <a:gd name="T27" fmla="*/ 76 h 101"/>
              <a:gd name="T28" fmla="*/ 18 w 53"/>
              <a:gd name="T29" fmla="*/ 57 h 101"/>
              <a:gd name="T30" fmla="*/ 22 w 53"/>
              <a:gd name="T31" fmla="*/ 42 h 101"/>
              <a:gd name="T32" fmla="*/ 32 w 53"/>
              <a:gd name="T33" fmla="*/ 31 h 101"/>
              <a:gd name="T34" fmla="*/ 43 w 53"/>
              <a:gd name="T35" fmla="*/ 25 h 101"/>
              <a:gd name="T36" fmla="*/ 50 w 53"/>
              <a:gd name="T37" fmla="*/ 21 h 1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3" h="101">
                <a:moveTo>
                  <a:pt x="50" y="0"/>
                </a:moveTo>
                <a:cubicBezTo>
                  <a:pt x="50" y="0"/>
                  <a:pt x="28" y="12"/>
                  <a:pt x="25" y="14"/>
                </a:cubicBezTo>
                <a:cubicBezTo>
                  <a:pt x="21" y="16"/>
                  <a:pt x="14" y="21"/>
                  <a:pt x="9" y="27"/>
                </a:cubicBezTo>
                <a:cubicBezTo>
                  <a:pt x="3" y="35"/>
                  <a:pt x="2" y="41"/>
                  <a:pt x="1" y="48"/>
                </a:cubicBezTo>
                <a:cubicBezTo>
                  <a:pt x="0" y="57"/>
                  <a:pt x="0" y="63"/>
                  <a:pt x="2" y="74"/>
                </a:cubicBezTo>
                <a:cubicBezTo>
                  <a:pt x="4" y="82"/>
                  <a:pt x="8" y="91"/>
                  <a:pt x="12" y="95"/>
                </a:cubicBezTo>
                <a:cubicBezTo>
                  <a:pt x="16" y="99"/>
                  <a:pt x="20" y="100"/>
                  <a:pt x="23" y="101"/>
                </a:cubicBezTo>
                <a:cubicBezTo>
                  <a:pt x="29" y="101"/>
                  <a:pt x="38" y="97"/>
                  <a:pt x="38" y="97"/>
                </a:cubicBezTo>
                <a:cubicBezTo>
                  <a:pt x="53" y="90"/>
                  <a:pt x="53" y="90"/>
                  <a:pt x="53" y="90"/>
                </a:cubicBezTo>
                <a:cubicBezTo>
                  <a:pt x="53" y="43"/>
                  <a:pt x="53" y="43"/>
                  <a:pt x="53" y="43"/>
                </a:cubicBezTo>
                <a:cubicBezTo>
                  <a:pt x="34" y="53"/>
                  <a:pt x="34" y="53"/>
                  <a:pt x="34" y="53"/>
                </a:cubicBezTo>
                <a:cubicBezTo>
                  <a:pt x="34" y="53"/>
                  <a:pt x="35" y="79"/>
                  <a:pt x="34" y="79"/>
                </a:cubicBezTo>
                <a:cubicBezTo>
                  <a:pt x="32" y="80"/>
                  <a:pt x="30" y="81"/>
                  <a:pt x="28" y="81"/>
                </a:cubicBezTo>
                <a:cubicBezTo>
                  <a:pt x="25" y="81"/>
                  <a:pt x="23" y="79"/>
                  <a:pt x="21" y="76"/>
                </a:cubicBezTo>
                <a:cubicBezTo>
                  <a:pt x="20" y="72"/>
                  <a:pt x="18" y="63"/>
                  <a:pt x="18" y="57"/>
                </a:cubicBezTo>
                <a:cubicBezTo>
                  <a:pt x="18" y="52"/>
                  <a:pt x="19" y="46"/>
                  <a:pt x="22" y="42"/>
                </a:cubicBezTo>
                <a:cubicBezTo>
                  <a:pt x="25" y="37"/>
                  <a:pt x="29" y="33"/>
                  <a:pt x="32" y="31"/>
                </a:cubicBezTo>
                <a:cubicBezTo>
                  <a:pt x="37" y="28"/>
                  <a:pt x="43" y="25"/>
                  <a:pt x="43" y="25"/>
                </a:cubicBezTo>
                <a:cubicBezTo>
                  <a:pt x="50" y="21"/>
                  <a:pt x="50" y="21"/>
                  <a:pt x="50" y="2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1" name="Freeform 22"/>
          <p:cNvSpPr>
            <a:spLocks/>
          </p:cNvSpPr>
          <p:nvPr/>
        </p:nvSpPr>
        <p:spPr bwMode="auto">
          <a:xfrm>
            <a:off x="4437698" y="3828252"/>
            <a:ext cx="168593" cy="319973"/>
          </a:xfrm>
          <a:custGeom>
            <a:avLst/>
            <a:gdLst>
              <a:gd name="T0" fmla="*/ 50 w 53"/>
              <a:gd name="T1" fmla="*/ 0 h 101"/>
              <a:gd name="T2" fmla="*/ 25 w 53"/>
              <a:gd name="T3" fmla="*/ 14 h 101"/>
              <a:gd name="T4" fmla="*/ 9 w 53"/>
              <a:gd name="T5" fmla="*/ 27 h 101"/>
              <a:gd name="T6" fmla="*/ 1 w 53"/>
              <a:gd name="T7" fmla="*/ 48 h 101"/>
              <a:gd name="T8" fmla="*/ 2 w 53"/>
              <a:gd name="T9" fmla="*/ 74 h 101"/>
              <a:gd name="T10" fmla="*/ 12 w 53"/>
              <a:gd name="T11" fmla="*/ 95 h 101"/>
              <a:gd name="T12" fmla="*/ 23 w 53"/>
              <a:gd name="T13" fmla="*/ 101 h 101"/>
              <a:gd name="T14" fmla="*/ 38 w 53"/>
              <a:gd name="T15" fmla="*/ 97 h 101"/>
              <a:gd name="T16" fmla="*/ 53 w 53"/>
              <a:gd name="T17" fmla="*/ 90 h 101"/>
              <a:gd name="T18" fmla="*/ 53 w 53"/>
              <a:gd name="T19" fmla="*/ 68 h 101"/>
              <a:gd name="T20" fmla="*/ 36 w 53"/>
              <a:gd name="T21" fmla="*/ 77 h 101"/>
              <a:gd name="T22" fmla="*/ 27 w 53"/>
              <a:gd name="T23" fmla="*/ 80 h 101"/>
              <a:gd name="T24" fmla="*/ 21 w 53"/>
              <a:gd name="T25" fmla="*/ 76 h 101"/>
              <a:gd name="T26" fmla="*/ 18 w 53"/>
              <a:gd name="T27" fmla="*/ 57 h 101"/>
              <a:gd name="T28" fmla="*/ 22 w 53"/>
              <a:gd name="T29" fmla="*/ 42 h 101"/>
              <a:gd name="T30" fmla="*/ 32 w 53"/>
              <a:gd name="T31" fmla="*/ 31 h 101"/>
              <a:gd name="T32" fmla="*/ 43 w 53"/>
              <a:gd name="T33" fmla="*/ 25 h 101"/>
              <a:gd name="T34" fmla="*/ 50 w 53"/>
              <a:gd name="T35" fmla="*/ 21 h 1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 h="101">
                <a:moveTo>
                  <a:pt x="50" y="0"/>
                </a:moveTo>
                <a:cubicBezTo>
                  <a:pt x="50" y="0"/>
                  <a:pt x="28" y="12"/>
                  <a:pt x="25" y="14"/>
                </a:cubicBezTo>
                <a:cubicBezTo>
                  <a:pt x="21" y="16"/>
                  <a:pt x="13" y="21"/>
                  <a:pt x="9" y="27"/>
                </a:cubicBezTo>
                <a:cubicBezTo>
                  <a:pt x="3" y="35"/>
                  <a:pt x="2" y="41"/>
                  <a:pt x="1" y="48"/>
                </a:cubicBezTo>
                <a:cubicBezTo>
                  <a:pt x="0" y="57"/>
                  <a:pt x="0" y="63"/>
                  <a:pt x="2" y="74"/>
                </a:cubicBezTo>
                <a:cubicBezTo>
                  <a:pt x="4" y="82"/>
                  <a:pt x="8" y="91"/>
                  <a:pt x="12" y="95"/>
                </a:cubicBezTo>
                <a:cubicBezTo>
                  <a:pt x="16" y="99"/>
                  <a:pt x="20" y="100"/>
                  <a:pt x="23" y="101"/>
                </a:cubicBezTo>
                <a:cubicBezTo>
                  <a:pt x="29" y="101"/>
                  <a:pt x="38" y="97"/>
                  <a:pt x="38" y="97"/>
                </a:cubicBezTo>
                <a:cubicBezTo>
                  <a:pt x="53" y="90"/>
                  <a:pt x="53" y="90"/>
                  <a:pt x="53" y="90"/>
                </a:cubicBezTo>
                <a:cubicBezTo>
                  <a:pt x="53" y="68"/>
                  <a:pt x="53" y="68"/>
                  <a:pt x="53" y="68"/>
                </a:cubicBezTo>
                <a:cubicBezTo>
                  <a:pt x="53" y="68"/>
                  <a:pt x="39" y="76"/>
                  <a:pt x="36" y="77"/>
                </a:cubicBezTo>
                <a:cubicBezTo>
                  <a:pt x="34" y="78"/>
                  <a:pt x="29" y="80"/>
                  <a:pt x="27" y="80"/>
                </a:cubicBezTo>
                <a:cubicBezTo>
                  <a:pt x="25" y="80"/>
                  <a:pt x="23" y="79"/>
                  <a:pt x="21" y="76"/>
                </a:cubicBezTo>
                <a:cubicBezTo>
                  <a:pt x="20" y="72"/>
                  <a:pt x="18" y="63"/>
                  <a:pt x="18" y="57"/>
                </a:cubicBezTo>
                <a:cubicBezTo>
                  <a:pt x="18" y="52"/>
                  <a:pt x="19" y="46"/>
                  <a:pt x="22" y="42"/>
                </a:cubicBezTo>
                <a:cubicBezTo>
                  <a:pt x="25" y="37"/>
                  <a:pt x="29" y="33"/>
                  <a:pt x="32" y="31"/>
                </a:cubicBezTo>
                <a:cubicBezTo>
                  <a:pt x="37" y="28"/>
                  <a:pt x="43" y="25"/>
                  <a:pt x="43" y="25"/>
                </a:cubicBezTo>
                <a:cubicBezTo>
                  <a:pt x="50" y="21"/>
                  <a:pt x="50" y="21"/>
                  <a:pt x="50" y="2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2" name="Freeform 23"/>
          <p:cNvSpPr>
            <a:spLocks/>
          </p:cNvSpPr>
          <p:nvPr/>
        </p:nvSpPr>
        <p:spPr bwMode="auto">
          <a:xfrm>
            <a:off x="4469130" y="3996809"/>
            <a:ext cx="472917" cy="275692"/>
          </a:xfrm>
          <a:custGeom>
            <a:avLst/>
            <a:gdLst>
              <a:gd name="T0" fmla="*/ 0 w 331"/>
              <a:gd name="T1" fmla="*/ 177 h 193"/>
              <a:gd name="T2" fmla="*/ 22 w 331"/>
              <a:gd name="T3" fmla="*/ 193 h 193"/>
              <a:gd name="T4" fmla="*/ 331 w 331"/>
              <a:gd name="T5" fmla="*/ 26 h 193"/>
              <a:gd name="T6" fmla="*/ 331 w 331"/>
              <a:gd name="T7" fmla="*/ 0 h 193"/>
              <a:gd name="T8" fmla="*/ 0 w 331"/>
              <a:gd name="T9" fmla="*/ 177 h 1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1" h="193">
                <a:moveTo>
                  <a:pt x="0" y="177"/>
                </a:moveTo>
                <a:lnTo>
                  <a:pt x="22" y="193"/>
                </a:lnTo>
                <a:lnTo>
                  <a:pt x="331" y="26"/>
                </a:lnTo>
                <a:lnTo>
                  <a:pt x="331" y="0"/>
                </a:lnTo>
                <a:lnTo>
                  <a:pt x="0" y="1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3" name="Freeform 24"/>
          <p:cNvSpPr>
            <a:spLocks/>
          </p:cNvSpPr>
          <p:nvPr/>
        </p:nvSpPr>
        <p:spPr bwMode="auto">
          <a:xfrm>
            <a:off x="4469130" y="3996809"/>
            <a:ext cx="472917" cy="275692"/>
          </a:xfrm>
          <a:custGeom>
            <a:avLst/>
            <a:gdLst>
              <a:gd name="T0" fmla="*/ 0 w 331"/>
              <a:gd name="T1" fmla="*/ 177 h 193"/>
              <a:gd name="T2" fmla="*/ 22 w 331"/>
              <a:gd name="T3" fmla="*/ 193 h 193"/>
              <a:gd name="T4" fmla="*/ 331 w 331"/>
              <a:gd name="T5" fmla="*/ 26 h 193"/>
              <a:gd name="T6" fmla="*/ 331 w 331"/>
              <a:gd name="T7" fmla="*/ 0 h 1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1" h="193">
                <a:moveTo>
                  <a:pt x="0" y="177"/>
                </a:moveTo>
                <a:lnTo>
                  <a:pt x="22" y="193"/>
                </a:lnTo>
                <a:lnTo>
                  <a:pt x="331" y="26"/>
                </a:lnTo>
                <a:lnTo>
                  <a:pt x="33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4" name="Freeform 25"/>
          <p:cNvSpPr>
            <a:spLocks/>
          </p:cNvSpPr>
          <p:nvPr/>
        </p:nvSpPr>
        <p:spPr bwMode="auto">
          <a:xfrm>
            <a:off x="4513422" y="4046806"/>
            <a:ext cx="428625" cy="251408"/>
          </a:xfrm>
          <a:custGeom>
            <a:avLst/>
            <a:gdLst>
              <a:gd name="T0" fmla="*/ 0 w 300"/>
              <a:gd name="T1" fmla="*/ 162 h 176"/>
              <a:gd name="T2" fmla="*/ 18 w 300"/>
              <a:gd name="T3" fmla="*/ 176 h 176"/>
              <a:gd name="T4" fmla="*/ 300 w 300"/>
              <a:gd name="T5" fmla="*/ 25 h 176"/>
              <a:gd name="T6" fmla="*/ 300 w 300"/>
              <a:gd name="T7" fmla="*/ 0 h 176"/>
              <a:gd name="T8" fmla="*/ 0 w 300"/>
              <a:gd name="T9" fmla="*/ 162 h 1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0" h="176">
                <a:moveTo>
                  <a:pt x="0" y="162"/>
                </a:moveTo>
                <a:lnTo>
                  <a:pt x="18" y="176"/>
                </a:lnTo>
                <a:lnTo>
                  <a:pt x="300" y="25"/>
                </a:lnTo>
                <a:lnTo>
                  <a:pt x="300" y="0"/>
                </a:lnTo>
                <a:lnTo>
                  <a:pt x="0" y="1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
        <p:nvSpPr>
          <p:cNvPr id="15" name="Freeform 26"/>
          <p:cNvSpPr>
            <a:spLocks/>
          </p:cNvSpPr>
          <p:nvPr/>
        </p:nvSpPr>
        <p:spPr bwMode="auto">
          <a:xfrm>
            <a:off x="4732020" y="3441142"/>
            <a:ext cx="251460" cy="628519"/>
          </a:xfrm>
          <a:custGeom>
            <a:avLst/>
            <a:gdLst>
              <a:gd name="T0" fmla="*/ 176 w 176"/>
              <a:gd name="T1" fmla="*/ 440 h 440"/>
              <a:gd name="T2" fmla="*/ 174 w 176"/>
              <a:gd name="T3" fmla="*/ 440 h 440"/>
              <a:gd name="T4" fmla="*/ 174 w 176"/>
              <a:gd name="T5" fmla="*/ 128 h 440"/>
              <a:gd name="T6" fmla="*/ 0 w 176"/>
              <a:gd name="T7" fmla="*/ 2 h 440"/>
              <a:gd name="T8" fmla="*/ 3 w 176"/>
              <a:gd name="T9" fmla="*/ 0 h 440"/>
              <a:gd name="T10" fmla="*/ 176 w 176"/>
              <a:gd name="T11" fmla="*/ 128 h 440"/>
              <a:gd name="T12" fmla="*/ 176 w 176"/>
              <a:gd name="T13" fmla="*/ 440 h 4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6" h="440">
                <a:moveTo>
                  <a:pt x="176" y="440"/>
                </a:moveTo>
                <a:lnTo>
                  <a:pt x="174" y="440"/>
                </a:lnTo>
                <a:lnTo>
                  <a:pt x="174" y="128"/>
                </a:lnTo>
                <a:lnTo>
                  <a:pt x="0" y="2"/>
                </a:lnTo>
                <a:lnTo>
                  <a:pt x="3" y="0"/>
                </a:lnTo>
                <a:lnTo>
                  <a:pt x="176" y="128"/>
                </a:lnTo>
                <a:lnTo>
                  <a:pt x="176" y="4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sz="1620"/>
          </a:p>
        </p:txBody>
      </p:sp>
    </p:spTree>
    <p:extLst>
      <p:ext uri="{BB962C8B-B14F-4D97-AF65-F5344CB8AC3E}">
        <p14:creationId xmlns:p14="http://schemas.microsoft.com/office/powerpoint/2010/main" val="91018107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6641D6-7AF5-423B-A47E-82DC9835B850}"/>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Content Placeholder 2">
            <a:extLst>
              <a:ext uri="{FF2B5EF4-FFF2-40B4-BE49-F238E27FC236}">
                <a16:creationId xmlns:a16="http://schemas.microsoft.com/office/drawing/2014/main" xmlns="" id="{E9B66EB2-D981-4230-8D10-559F984F9C64}"/>
              </a:ext>
            </a:extLst>
          </p:cNvPr>
          <p:cNvSpPr txBox="1">
            <a:spLocks noGrp="1"/>
          </p:cNvSpPr>
          <p:nvPr>
            <p:ph idx="1"/>
          </p:nvPr>
        </p:nvSpPr>
        <p:spPr>
          <a:xfrm>
            <a:off x="628650" y="1825627"/>
            <a:ext cx="3886200" cy="4351336"/>
          </a:xfrm>
        </p:spPr>
        <p:txBody>
          <a:bodyPr/>
          <a:lstStyle>
            <a:lvl1pPr>
              <a:defRPr>
                <a:solidFill>
                  <a:srgbClr val="000000"/>
                </a:solidFill>
              </a:defRPr>
            </a:lvl1pPr>
            <a:lvl2pPr>
              <a:defRPr>
                <a:solidFill>
                  <a:srgbClr val="000000"/>
                </a:solidFill>
              </a:defRPr>
            </a:lvl2pPr>
            <a:lvl3pPr>
              <a:defRPr>
                <a:solidFill>
                  <a:srgbClr val="000000"/>
                </a:solidFill>
              </a:defRPr>
            </a:lvl3pPr>
            <a:lvl4pPr marR="0" lvl="3" fontAlgn="auto">
              <a:spcAft>
                <a:spcPts val="0"/>
              </a:spcAft>
              <a:buSzPct val="100000"/>
              <a:buFont typeface="Arial" pitchFamily="34"/>
              <a:tabLst/>
              <a:defRPr lang="fr-FR" b="0" i="0" u="none" strike="noStrike" cap="none" spc="0" baseline="0">
                <a:solidFill>
                  <a:srgbClr val="000000"/>
                </a:solidFill>
                <a:uFillTx/>
                <a:latin typeface="Calibri"/>
              </a:defRPr>
            </a:lvl4pPr>
            <a:lvl5pPr marR="0" lvl="4" fontAlgn="auto">
              <a:spcAft>
                <a:spcPts val="0"/>
              </a:spcAft>
              <a:buSzPct val="100000"/>
              <a:buFont typeface="Arial" pitchFamily="34"/>
              <a:tabLst/>
              <a:defRPr lang="fr-FR" b="0" i="0" u="none" strike="noStrike" cap="none" spc="0" baseline="0">
                <a:solidFill>
                  <a:srgbClr val="000000"/>
                </a:solidFill>
                <a:uFillTx/>
                <a:latin typeface="Calibri"/>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a:extLst>
              <a:ext uri="{FF2B5EF4-FFF2-40B4-BE49-F238E27FC236}">
                <a16:creationId xmlns:a16="http://schemas.microsoft.com/office/drawing/2014/main" xmlns="" id="{21E75918-03C8-467F-BC52-456AE6EE92EC}"/>
              </a:ext>
            </a:extLst>
          </p:cNvPr>
          <p:cNvSpPr txBox="1">
            <a:spLocks noGrp="1"/>
          </p:cNvSpPr>
          <p:nvPr>
            <p:ph idx="2"/>
          </p:nvPr>
        </p:nvSpPr>
        <p:spPr>
          <a:xfrm>
            <a:off x="4629149" y="1825627"/>
            <a:ext cx="3886200" cy="4351336"/>
          </a:xfrm>
        </p:spPr>
        <p:txBody>
          <a:bodyPr/>
          <a:lstStyle>
            <a:lvl1pPr>
              <a:defRPr>
                <a:solidFill>
                  <a:srgbClr val="000000"/>
                </a:solidFill>
              </a:defRPr>
            </a:lvl1pPr>
            <a:lvl2pPr>
              <a:defRPr>
                <a:solidFill>
                  <a:srgbClr val="000000"/>
                </a:solidFill>
              </a:defRPr>
            </a:lvl2pPr>
            <a:lvl3pPr>
              <a:defRPr>
                <a:solidFill>
                  <a:srgbClr val="000000"/>
                </a:solidFill>
              </a:defRPr>
            </a:lvl3pPr>
            <a:lvl4pPr marR="0" lvl="3" fontAlgn="auto">
              <a:spcAft>
                <a:spcPts val="0"/>
              </a:spcAft>
              <a:buSzPct val="100000"/>
              <a:buFont typeface="Arial" pitchFamily="34"/>
              <a:tabLst/>
              <a:defRPr lang="fr-FR" b="0" i="0" u="none" strike="noStrike" cap="none" spc="0" baseline="0">
                <a:solidFill>
                  <a:srgbClr val="000000"/>
                </a:solidFill>
                <a:uFillTx/>
                <a:latin typeface="Calibri"/>
              </a:defRPr>
            </a:lvl4pPr>
            <a:lvl5pPr marR="0" lvl="4" fontAlgn="auto">
              <a:spcAft>
                <a:spcPts val="0"/>
              </a:spcAft>
              <a:buSzPct val="100000"/>
              <a:buFont typeface="Arial" pitchFamily="34"/>
              <a:tabLst/>
              <a:defRPr lang="fr-FR" b="0" i="0" u="none" strike="noStrike" cap="none" spc="0" baseline="0">
                <a:solidFill>
                  <a:srgbClr val="000000"/>
                </a:solidFill>
                <a:uFillTx/>
                <a:latin typeface="Calibri"/>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a:extLst>
              <a:ext uri="{FF2B5EF4-FFF2-40B4-BE49-F238E27FC236}">
                <a16:creationId xmlns:a16="http://schemas.microsoft.com/office/drawing/2014/main" xmlns="" id="{C8E39E6A-7065-4D1C-976D-0AE3C18FB4AC}"/>
              </a:ext>
            </a:extLst>
          </p:cNvPr>
          <p:cNvSpPr txBox="1">
            <a:spLocks noGrp="1"/>
          </p:cNvSpPr>
          <p:nvPr>
            <p:ph type="dt" sz="half" idx="7"/>
          </p:nvPr>
        </p:nvSpPr>
        <p:spPr/>
        <p:txBody>
          <a:bodyPr/>
          <a:lstStyle>
            <a:lvl1pPr>
              <a:defRPr/>
            </a:lvl1pPr>
          </a:lstStyle>
          <a:p>
            <a:pPr lvl="0"/>
            <a:fld id="{E31DEFEE-81DC-4326-AAD9-ED7F82D61D4C}" type="datetime1">
              <a:rPr lang="fr-FR" smtClean="0"/>
              <a:t>18/02/2019</a:t>
            </a:fld>
            <a:endParaRPr lang="fr-FR"/>
          </a:p>
        </p:txBody>
      </p:sp>
      <p:sp>
        <p:nvSpPr>
          <p:cNvPr id="6" name="Footer Placeholder 5">
            <a:extLst>
              <a:ext uri="{FF2B5EF4-FFF2-40B4-BE49-F238E27FC236}">
                <a16:creationId xmlns:a16="http://schemas.microsoft.com/office/drawing/2014/main" xmlns="" id="{E7F33FE1-4532-465D-AD57-ED987F22DA76}"/>
              </a:ext>
            </a:extLst>
          </p:cNvPr>
          <p:cNvSpPr txBox="1">
            <a:spLocks noGrp="1"/>
          </p:cNvSpPr>
          <p:nvPr>
            <p:ph type="ftr" sz="quarter" idx="9"/>
          </p:nvPr>
        </p:nvSpPr>
        <p:spPr/>
        <p:txBody>
          <a:bodyPr/>
          <a:lstStyle>
            <a:lvl1pPr>
              <a:defRPr/>
            </a:lvl1pPr>
          </a:lstStyle>
          <a:p>
            <a:pPr lvl="0"/>
            <a:endParaRPr lang="fr-FR"/>
          </a:p>
        </p:txBody>
      </p:sp>
      <p:sp>
        <p:nvSpPr>
          <p:cNvPr id="7" name="Slide Number Placeholder 6">
            <a:extLst>
              <a:ext uri="{FF2B5EF4-FFF2-40B4-BE49-F238E27FC236}">
                <a16:creationId xmlns:a16="http://schemas.microsoft.com/office/drawing/2014/main" xmlns="" id="{FAEFC25F-7C7A-4B9A-9656-A5CBEA734E47}"/>
              </a:ext>
            </a:extLst>
          </p:cNvPr>
          <p:cNvSpPr txBox="1">
            <a:spLocks noGrp="1"/>
          </p:cNvSpPr>
          <p:nvPr>
            <p:ph type="sldNum" sz="quarter" idx="8"/>
          </p:nvPr>
        </p:nvSpPr>
        <p:spPr/>
        <p:txBody>
          <a:bodyPr/>
          <a:lstStyle>
            <a:lvl1pPr>
              <a:defRPr/>
            </a:lvl1pPr>
          </a:lstStyle>
          <a:p>
            <a:pPr lvl="0"/>
            <a:fld id="{1DC838BC-E42E-4C51-96C1-419E7D673A98}" type="slidenum">
              <a:t>‹N°›</a:t>
            </a:fld>
            <a:endParaRPr lang="fr-FR"/>
          </a:p>
        </p:txBody>
      </p:sp>
      <p:pic>
        <p:nvPicPr>
          <p:cNvPr id="8" name="Image 7">
            <a:extLst>
              <a:ext uri="{FF2B5EF4-FFF2-40B4-BE49-F238E27FC236}">
                <a16:creationId xmlns:a16="http://schemas.microsoft.com/office/drawing/2014/main" xmlns="" id="{DC4CB85F-DAB3-4F48-888A-2CBEE7374128}"/>
              </a:ext>
            </a:extLst>
          </p:cNvPr>
          <p:cNvPicPr>
            <a:picLocks noChangeAspect="1"/>
          </p:cNvPicPr>
          <p:nvPr/>
        </p:nvPicPr>
        <p:blipFill>
          <a:blip r:embed="rId2"/>
          <a:stretch>
            <a:fillRect/>
          </a:stretch>
        </p:blipFill>
        <p:spPr>
          <a:xfrm>
            <a:off x="8222677" y="185742"/>
            <a:ext cx="585344" cy="630378"/>
          </a:xfrm>
          <a:prstGeom prst="rect">
            <a:avLst/>
          </a:prstGeom>
          <a:noFill/>
          <a:ln cap="flat">
            <a:noFill/>
          </a:ln>
        </p:spPr>
      </p:pic>
    </p:spTree>
    <p:extLst>
      <p:ext uri="{BB962C8B-B14F-4D97-AF65-F5344CB8AC3E}">
        <p14:creationId xmlns:p14="http://schemas.microsoft.com/office/powerpoint/2010/main" val="303807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8EDE5B-4259-4D74-B4BB-D16B627E51C2}"/>
              </a:ext>
            </a:extLst>
          </p:cNvPr>
          <p:cNvSpPr txBox="1">
            <a:spLocks noGrp="1"/>
          </p:cNvSpPr>
          <p:nvPr>
            <p:ph type="title"/>
          </p:nvPr>
        </p:nvSpPr>
        <p:spPr>
          <a:xfrm>
            <a:off x="629838" y="365129"/>
            <a:ext cx="7886700" cy="1325559"/>
          </a:xfrm>
        </p:spPr>
        <p:txBody>
          <a:bodyPr/>
          <a:lstStyle>
            <a:lvl1pPr>
              <a:defRPr/>
            </a:lvl1pPr>
          </a:lstStyle>
          <a:p>
            <a:pPr lvl="0"/>
            <a:r>
              <a:rPr lang="fr-FR"/>
              <a:t>MODIFIEZ LE STYLE DU TITRE</a:t>
            </a:r>
            <a:endParaRPr lang="en-US"/>
          </a:p>
        </p:txBody>
      </p:sp>
      <p:sp>
        <p:nvSpPr>
          <p:cNvPr id="3" name="Text Placeholder 2">
            <a:extLst>
              <a:ext uri="{FF2B5EF4-FFF2-40B4-BE49-F238E27FC236}">
                <a16:creationId xmlns:a16="http://schemas.microsoft.com/office/drawing/2014/main" xmlns="" id="{C1844B00-05BB-41A3-8282-9AF57DA0851F}"/>
              </a:ext>
            </a:extLst>
          </p:cNvPr>
          <p:cNvSpPr txBox="1">
            <a:spLocks noGrp="1"/>
          </p:cNvSpPr>
          <p:nvPr>
            <p:ph type="body" idx="1"/>
          </p:nvPr>
        </p:nvSpPr>
        <p:spPr>
          <a:xfrm>
            <a:off x="629838" y="1681160"/>
            <a:ext cx="3868341" cy="823910"/>
          </a:xfrm>
        </p:spPr>
        <p:txBody>
          <a:bodyPr anchor="b"/>
          <a:lstStyle>
            <a:lvl1pPr marL="0" indent="0">
              <a:buNone/>
              <a:defRPr sz="2400" b="1">
                <a:solidFill>
                  <a:srgbClr val="213A8F"/>
                </a:solidFill>
              </a:defRPr>
            </a:lvl1pPr>
          </a:lstStyle>
          <a:p>
            <a:pPr lvl="0"/>
            <a:r>
              <a:rPr lang="fr-FR"/>
              <a:t>MODIFIER LES STYLES DU TEXTE DU MASQUE</a:t>
            </a:r>
          </a:p>
        </p:txBody>
      </p:sp>
      <p:sp>
        <p:nvSpPr>
          <p:cNvPr id="4" name="Content Placeholder 3">
            <a:extLst>
              <a:ext uri="{FF2B5EF4-FFF2-40B4-BE49-F238E27FC236}">
                <a16:creationId xmlns:a16="http://schemas.microsoft.com/office/drawing/2014/main" xmlns="" id="{19900626-9E1D-4768-A5AE-2767A5CD49E4}"/>
              </a:ext>
            </a:extLst>
          </p:cNvPr>
          <p:cNvSpPr txBox="1">
            <a:spLocks noGrp="1"/>
          </p:cNvSpPr>
          <p:nvPr>
            <p:ph idx="2"/>
          </p:nvPr>
        </p:nvSpPr>
        <p:spPr>
          <a:xfrm>
            <a:off x="629838" y="2505071"/>
            <a:ext cx="3868341" cy="3684583"/>
          </a:xfrm>
        </p:spPr>
        <p:txBody>
          <a:bodyPr/>
          <a:lstStyle>
            <a:lvl1pPr>
              <a:defRPr>
                <a:solidFill>
                  <a:srgbClr val="000000"/>
                </a:solidFill>
              </a:defRPr>
            </a:lvl1pPr>
            <a:lvl2pPr>
              <a:defRPr>
                <a:solidFill>
                  <a:srgbClr val="000000"/>
                </a:solidFill>
              </a:defRPr>
            </a:lvl2pPr>
            <a:lvl3pPr>
              <a:defRPr>
                <a:solidFill>
                  <a:srgbClr val="000000"/>
                </a:solidFill>
              </a:defRPr>
            </a:lvl3pPr>
            <a:lvl4pPr marR="0" lvl="3" fontAlgn="auto">
              <a:spcAft>
                <a:spcPts val="0"/>
              </a:spcAft>
              <a:buSzPct val="100000"/>
              <a:buFont typeface="Arial" pitchFamily="34"/>
              <a:tabLst/>
              <a:defRPr lang="fr-FR" b="0" i="0" u="none" strike="noStrike" cap="none" spc="0" baseline="0">
                <a:solidFill>
                  <a:srgbClr val="000000"/>
                </a:solidFill>
                <a:uFillTx/>
                <a:latin typeface="Calibri"/>
              </a:defRPr>
            </a:lvl4pPr>
            <a:lvl5pPr marR="0" lvl="4" fontAlgn="auto">
              <a:spcAft>
                <a:spcPts val="0"/>
              </a:spcAft>
              <a:buSzPct val="100000"/>
              <a:buFont typeface="Arial" pitchFamily="34"/>
              <a:tabLst/>
              <a:defRPr lang="fr-FR" b="0" i="0" u="none" strike="noStrike" cap="none" spc="0" baseline="0">
                <a:solidFill>
                  <a:srgbClr val="000000"/>
                </a:solidFill>
                <a:uFillTx/>
                <a:latin typeface="Calibri"/>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a:extLst>
              <a:ext uri="{FF2B5EF4-FFF2-40B4-BE49-F238E27FC236}">
                <a16:creationId xmlns:a16="http://schemas.microsoft.com/office/drawing/2014/main" xmlns="" id="{A2254CFB-3A4E-4488-A6B3-9B6B7978192B}"/>
              </a:ext>
            </a:extLst>
          </p:cNvPr>
          <p:cNvSpPr txBox="1">
            <a:spLocks noGrp="1"/>
          </p:cNvSpPr>
          <p:nvPr>
            <p:ph type="body" idx="3"/>
          </p:nvPr>
        </p:nvSpPr>
        <p:spPr>
          <a:xfrm>
            <a:off x="4629149" y="1681160"/>
            <a:ext cx="3887388" cy="823910"/>
          </a:xfrm>
        </p:spPr>
        <p:txBody>
          <a:bodyPr anchor="b"/>
          <a:lstStyle>
            <a:lvl1pPr marL="0" indent="0">
              <a:buNone/>
              <a:defRPr sz="2400" b="1">
                <a:solidFill>
                  <a:srgbClr val="213A8F"/>
                </a:solidFill>
              </a:defRPr>
            </a:lvl1pPr>
          </a:lstStyle>
          <a:p>
            <a:pPr lvl="0"/>
            <a:r>
              <a:rPr lang="fr-FR"/>
              <a:t>MODIFIER LES STYLES DU TEXTE DU MASQUE</a:t>
            </a:r>
          </a:p>
        </p:txBody>
      </p:sp>
      <p:sp>
        <p:nvSpPr>
          <p:cNvPr id="6" name="Content Placeholder 5">
            <a:extLst>
              <a:ext uri="{FF2B5EF4-FFF2-40B4-BE49-F238E27FC236}">
                <a16:creationId xmlns:a16="http://schemas.microsoft.com/office/drawing/2014/main" xmlns="" id="{951FFC72-B8B2-45AE-9065-9587AA43A6DB}"/>
              </a:ext>
            </a:extLst>
          </p:cNvPr>
          <p:cNvSpPr txBox="1">
            <a:spLocks noGrp="1"/>
          </p:cNvSpPr>
          <p:nvPr>
            <p:ph idx="4"/>
          </p:nvPr>
        </p:nvSpPr>
        <p:spPr>
          <a:xfrm>
            <a:off x="4629149" y="2505071"/>
            <a:ext cx="3887388" cy="3684583"/>
          </a:xfrm>
        </p:spPr>
        <p:txBody>
          <a:bodyPr/>
          <a:lstStyle>
            <a:lvl1pPr>
              <a:defRPr>
                <a:solidFill>
                  <a:srgbClr val="000000"/>
                </a:solidFill>
              </a:defRPr>
            </a:lvl1pPr>
            <a:lvl2pPr>
              <a:defRPr>
                <a:solidFill>
                  <a:srgbClr val="000000"/>
                </a:solidFill>
              </a:defRPr>
            </a:lvl2pPr>
            <a:lvl3pPr>
              <a:defRPr>
                <a:solidFill>
                  <a:srgbClr val="000000"/>
                </a:solidFill>
              </a:defRPr>
            </a:lvl3pPr>
            <a:lvl4pPr marR="0" lvl="3" fontAlgn="auto">
              <a:spcAft>
                <a:spcPts val="0"/>
              </a:spcAft>
              <a:buSzPct val="100000"/>
              <a:buFont typeface="Arial" pitchFamily="34"/>
              <a:tabLst/>
              <a:defRPr lang="fr-FR" b="0" i="0" u="none" strike="noStrike" cap="none" spc="0" baseline="0">
                <a:solidFill>
                  <a:srgbClr val="000000"/>
                </a:solidFill>
                <a:uFillTx/>
                <a:latin typeface="Calibri"/>
              </a:defRPr>
            </a:lvl4pPr>
            <a:lvl5pPr marR="0" lvl="4" fontAlgn="auto">
              <a:spcAft>
                <a:spcPts val="0"/>
              </a:spcAft>
              <a:buSzPct val="100000"/>
              <a:buFont typeface="Arial" pitchFamily="34"/>
              <a:tabLst/>
              <a:defRPr lang="fr-FR" b="0" i="0" u="none" strike="noStrike" cap="none" spc="0" baseline="0">
                <a:solidFill>
                  <a:srgbClr val="000000"/>
                </a:solidFill>
                <a:uFillTx/>
                <a:latin typeface="Calibri"/>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a:extLst>
              <a:ext uri="{FF2B5EF4-FFF2-40B4-BE49-F238E27FC236}">
                <a16:creationId xmlns:a16="http://schemas.microsoft.com/office/drawing/2014/main" xmlns="" id="{7F24F97D-74BF-4AC5-9CCA-74E34A3D719F}"/>
              </a:ext>
            </a:extLst>
          </p:cNvPr>
          <p:cNvSpPr txBox="1">
            <a:spLocks noGrp="1"/>
          </p:cNvSpPr>
          <p:nvPr>
            <p:ph type="dt" sz="half" idx="7"/>
          </p:nvPr>
        </p:nvSpPr>
        <p:spPr/>
        <p:txBody>
          <a:bodyPr/>
          <a:lstStyle>
            <a:lvl1pPr>
              <a:defRPr/>
            </a:lvl1pPr>
          </a:lstStyle>
          <a:p>
            <a:pPr lvl="0"/>
            <a:fld id="{80FEAA23-1A43-47CE-89A0-A2FB76D0F4E0}" type="datetime1">
              <a:rPr lang="fr-FR" smtClean="0"/>
              <a:t>18/02/2019</a:t>
            </a:fld>
            <a:endParaRPr lang="fr-FR"/>
          </a:p>
        </p:txBody>
      </p:sp>
      <p:sp>
        <p:nvSpPr>
          <p:cNvPr id="8" name="Footer Placeholder 7">
            <a:extLst>
              <a:ext uri="{FF2B5EF4-FFF2-40B4-BE49-F238E27FC236}">
                <a16:creationId xmlns:a16="http://schemas.microsoft.com/office/drawing/2014/main" xmlns="" id="{9A93134D-D19B-4044-89B6-F0C97F2046AB}"/>
              </a:ext>
            </a:extLst>
          </p:cNvPr>
          <p:cNvSpPr txBox="1">
            <a:spLocks noGrp="1"/>
          </p:cNvSpPr>
          <p:nvPr>
            <p:ph type="ftr" sz="quarter" idx="9"/>
          </p:nvPr>
        </p:nvSpPr>
        <p:spPr/>
        <p:txBody>
          <a:bodyPr/>
          <a:lstStyle>
            <a:lvl1pPr>
              <a:defRPr/>
            </a:lvl1pPr>
          </a:lstStyle>
          <a:p>
            <a:pPr lvl="0"/>
            <a:endParaRPr lang="fr-FR"/>
          </a:p>
        </p:txBody>
      </p:sp>
      <p:sp>
        <p:nvSpPr>
          <p:cNvPr id="9" name="Slide Number Placeholder 8">
            <a:extLst>
              <a:ext uri="{FF2B5EF4-FFF2-40B4-BE49-F238E27FC236}">
                <a16:creationId xmlns:a16="http://schemas.microsoft.com/office/drawing/2014/main" xmlns="" id="{94A3F16E-2D68-4BB8-9E1B-29EBF7BA944B}"/>
              </a:ext>
            </a:extLst>
          </p:cNvPr>
          <p:cNvSpPr txBox="1">
            <a:spLocks noGrp="1"/>
          </p:cNvSpPr>
          <p:nvPr>
            <p:ph type="sldNum" sz="quarter" idx="8"/>
          </p:nvPr>
        </p:nvSpPr>
        <p:spPr/>
        <p:txBody>
          <a:bodyPr/>
          <a:lstStyle>
            <a:lvl1pPr>
              <a:defRPr/>
            </a:lvl1pPr>
          </a:lstStyle>
          <a:p>
            <a:pPr lvl="0"/>
            <a:fld id="{774B2D53-1315-4503-AC12-49CD80FDBE0B}" type="slidenum">
              <a:t>‹N°›</a:t>
            </a:fld>
            <a:endParaRPr lang="fr-FR"/>
          </a:p>
        </p:txBody>
      </p:sp>
      <p:pic>
        <p:nvPicPr>
          <p:cNvPr id="10" name="Image 9">
            <a:extLst>
              <a:ext uri="{FF2B5EF4-FFF2-40B4-BE49-F238E27FC236}">
                <a16:creationId xmlns:a16="http://schemas.microsoft.com/office/drawing/2014/main" xmlns="" id="{02645352-3ECA-4BDF-A3B1-CFDAFBE7B13F}"/>
              </a:ext>
            </a:extLst>
          </p:cNvPr>
          <p:cNvPicPr>
            <a:picLocks noChangeAspect="1"/>
          </p:cNvPicPr>
          <p:nvPr/>
        </p:nvPicPr>
        <p:blipFill>
          <a:blip r:embed="rId2"/>
          <a:stretch>
            <a:fillRect/>
          </a:stretch>
        </p:blipFill>
        <p:spPr>
          <a:xfrm>
            <a:off x="8222677" y="185742"/>
            <a:ext cx="585344" cy="630378"/>
          </a:xfrm>
          <a:prstGeom prst="rect">
            <a:avLst/>
          </a:prstGeom>
          <a:noFill/>
          <a:ln cap="flat">
            <a:noFill/>
          </a:ln>
        </p:spPr>
      </p:pic>
    </p:spTree>
    <p:extLst>
      <p:ext uri="{BB962C8B-B14F-4D97-AF65-F5344CB8AC3E}">
        <p14:creationId xmlns:p14="http://schemas.microsoft.com/office/powerpoint/2010/main" val="247123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B2A65E-7C95-4D3B-94B6-E25B6A776D86}"/>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Date Placeholder 2">
            <a:extLst>
              <a:ext uri="{FF2B5EF4-FFF2-40B4-BE49-F238E27FC236}">
                <a16:creationId xmlns:a16="http://schemas.microsoft.com/office/drawing/2014/main" xmlns="" id="{F780CB0B-8FFB-4F30-8A57-08609447048D}"/>
              </a:ext>
            </a:extLst>
          </p:cNvPr>
          <p:cNvSpPr txBox="1">
            <a:spLocks noGrp="1"/>
          </p:cNvSpPr>
          <p:nvPr>
            <p:ph type="dt" sz="half" idx="7"/>
          </p:nvPr>
        </p:nvSpPr>
        <p:spPr/>
        <p:txBody>
          <a:bodyPr/>
          <a:lstStyle>
            <a:lvl1pPr>
              <a:defRPr/>
            </a:lvl1pPr>
          </a:lstStyle>
          <a:p>
            <a:pPr lvl="0"/>
            <a:fld id="{7383810A-1B0F-46D4-AD31-FB49C27DC8DE}" type="datetime1">
              <a:rPr lang="fr-FR" smtClean="0"/>
              <a:t>18/02/2019</a:t>
            </a:fld>
            <a:endParaRPr lang="fr-FR"/>
          </a:p>
        </p:txBody>
      </p:sp>
      <p:sp>
        <p:nvSpPr>
          <p:cNvPr id="4" name="Footer Placeholder 3">
            <a:extLst>
              <a:ext uri="{FF2B5EF4-FFF2-40B4-BE49-F238E27FC236}">
                <a16:creationId xmlns:a16="http://schemas.microsoft.com/office/drawing/2014/main" xmlns="" id="{86A05FEA-6AF3-47E8-8B6E-114504903D0C}"/>
              </a:ext>
            </a:extLst>
          </p:cNvPr>
          <p:cNvSpPr txBox="1">
            <a:spLocks noGrp="1"/>
          </p:cNvSpPr>
          <p:nvPr>
            <p:ph type="ftr" sz="quarter" idx="9"/>
          </p:nvPr>
        </p:nvSpPr>
        <p:spPr/>
        <p:txBody>
          <a:bodyPr/>
          <a:lstStyle>
            <a:lvl1pPr>
              <a:defRPr/>
            </a:lvl1pPr>
          </a:lstStyle>
          <a:p>
            <a:pPr lvl="0"/>
            <a:endParaRPr lang="fr-FR"/>
          </a:p>
        </p:txBody>
      </p:sp>
      <p:sp>
        <p:nvSpPr>
          <p:cNvPr id="5" name="Slide Number Placeholder 4">
            <a:extLst>
              <a:ext uri="{FF2B5EF4-FFF2-40B4-BE49-F238E27FC236}">
                <a16:creationId xmlns:a16="http://schemas.microsoft.com/office/drawing/2014/main" xmlns="" id="{6E7E55FA-8B9D-4CCD-973F-27898F23B402}"/>
              </a:ext>
            </a:extLst>
          </p:cNvPr>
          <p:cNvSpPr txBox="1">
            <a:spLocks noGrp="1"/>
          </p:cNvSpPr>
          <p:nvPr>
            <p:ph type="sldNum" sz="quarter" idx="8"/>
          </p:nvPr>
        </p:nvSpPr>
        <p:spPr/>
        <p:txBody>
          <a:bodyPr/>
          <a:lstStyle>
            <a:lvl1pPr>
              <a:defRPr/>
            </a:lvl1pPr>
          </a:lstStyle>
          <a:p>
            <a:pPr lvl="0"/>
            <a:fld id="{5E9D4D3C-D8FE-4FDF-A0AA-4088505D7E6D}" type="slidenum">
              <a:t>‹N°›</a:t>
            </a:fld>
            <a:endParaRPr lang="fr-FR"/>
          </a:p>
        </p:txBody>
      </p:sp>
      <p:pic>
        <p:nvPicPr>
          <p:cNvPr id="6" name="Image 5">
            <a:extLst>
              <a:ext uri="{FF2B5EF4-FFF2-40B4-BE49-F238E27FC236}">
                <a16:creationId xmlns:a16="http://schemas.microsoft.com/office/drawing/2014/main" xmlns="" id="{AD6840C8-129D-498F-9ADB-13CEFA622600}"/>
              </a:ext>
            </a:extLst>
          </p:cNvPr>
          <p:cNvPicPr>
            <a:picLocks noChangeAspect="1"/>
          </p:cNvPicPr>
          <p:nvPr/>
        </p:nvPicPr>
        <p:blipFill>
          <a:blip r:embed="rId2"/>
          <a:stretch>
            <a:fillRect/>
          </a:stretch>
        </p:blipFill>
        <p:spPr>
          <a:xfrm>
            <a:off x="8222677" y="185742"/>
            <a:ext cx="585344" cy="630378"/>
          </a:xfrm>
          <a:prstGeom prst="rect">
            <a:avLst/>
          </a:prstGeom>
          <a:noFill/>
          <a:ln cap="flat">
            <a:noFill/>
          </a:ln>
        </p:spPr>
      </p:pic>
    </p:spTree>
    <p:extLst>
      <p:ext uri="{BB962C8B-B14F-4D97-AF65-F5344CB8AC3E}">
        <p14:creationId xmlns:p14="http://schemas.microsoft.com/office/powerpoint/2010/main" val="2618776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bg>
      <p:bgPr>
        <a:solidFill>
          <a:srgbClr val="FFFFFF"/>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214CA9C-D370-4BDE-AF0E-063F40CCE91E}"/>
              </a:ext>
            </a:extLst>
          </p:cNvPr>
          <p:cNvSpPr txBox="1">
            <a:spLocks noGrp="1"/>
          </p:cNvSpPr>
          <p:nvPr>
            <p:ph type="dt" sz="half" idx="7"/>
          </p:nvPr>
        </p:nvSpPr>
        <p:spPr/>
        <p:txBody>
          <a:bodyPr/>
          <a:lstStyle>
            <a:lvl1pPr>
              <a:defRPr/>
            </a:lvl1pPr>
          </a:lstStyle>
          <a:p>
            <a:pPr lvl="0"/>
            <a:fld id="{75EF286F-718B-47AC-AD8C-2E499F26C2B9}" type="datetime1">
              <a:rPr lang="fr-FR" smtClean="0"/>
              <a:t>18/02/2019</a:t>
            </a:fld>
            <a:endParaRPr lang="fr-FR"/>
          </a:p>
        </p:txBody>
      </p:sp>
      <p:sp>
        <p:nvSpPr>
          <p:cNvPr id="3" name="Footer Placeholder 2">
            <a:extLst>
              <a:ext uri="{FF2B5EF4-FFF2-40B4-BE49-F238E27FC236}">
                <a16:creationId xmlns:a16="http://schemas.microsoft.com/office/drawing/2014/main" xmlns="" id="{8EC2F615-8ECD-404A-ABD4-1FA73C8F9202}"/>
              </a:ext>
            </a:extLst>
          </p:cNvPr>
          <p:cNvSpPr txBox="1">
            <a:spLocks noGrp="1"/>
          </p:cNvSpPr>
          <p:nvPr>
            <p:ph type="ftr" sz="quarter" idx="9"/>
          </p:nvPr>
        </p:nvSpPr>
        <p:spPr/>
        <p:txBody>
          <a:bodyPr/>
          <a:lstStyle>
            <a:lvl1pPr>
              <a:defRPr/>
            </a:lvl1pPr>
          </a:lstStyle>
          <a:p>
            <a:pPr lvl="0"/>
            <a:endParaRPr lang="fr-FR"/>
          </a:p>
        </p:txBody>
      </p:sp>
      <p:sp>
        <p:nvSpPr>
          <p:cNvPr id="4" name="Slide Number Placeholder 3">
            <a:extLst>
              <a:ext uri="{FF2B5EF4-FFF2-40B4-BE49-F238E27FC236}">
                <a16:creationId xmlns:a16="http://schemas.microsoft.com/office/drawing/2014/main" xmlns="" id="{06ACB379-2049-4AA1-B23E-66735A1A4EC1}"/>
              </a:ext>
            </a:extLst>
          </p:cNvPr>
          <p:cNvSpPr txBox="1">
            <a:spLocks noGrp="1"/>
          </p:cNvSpPr>
          <p:nvPr>
            <p:ph type="sldNum" sz="quarter" idx="8"/>
          </p:nvPr>
        </p:nvSpPr>
        <p:spPr/>
        <p:txBody>
          <a:bodyPr/>
          <a:lstStyle>
            <a:lvl1pPr>
              <a:defRPr/>
            </a:lvl1pPr>
          </a:lstStyle>
          <a:p>
            <a:pPr lvl="0"/>
            <a:fld id="{115629EE-5D35-4FDE-A29B-DDC1B4B94EAE}" type="slidenum">
              <a:t>‹N°›</a:t>
            </a:fld>
            <a:endParaRPr lang="fr-FR"/>
          </a:p>
        </p:txBody>
      </p:sp>
      <p:pic>
        <p:nvPicPr>
          <p:cNvPr id="5" name="Image 4">
            <a:extLst>
              <a:ext uri="{FF2B5EF4-FFF2-40B4-BE49-F238E27FC236}">
                <a16:creationId xmlns:a16="http://schemas.microsoft.com/office/drawing/2014/main" xmlns="" id="{36CB8F01-A72E-49E3-8F8F-08AC4B349377}"/>
              </a:ext>
            </a:extLst>
          </p:cNvPr>
          <p:cNvPicPr>
            <a:picLocks noChangeAspect="1"/>
          </p:cNvPicPr>
          <p:nvPr/>
        </p:nvPicPr>
        <p:blipFill>
          <a:blip r:embed="rId2"/>
          <a:stretch>
            <a:fillRect/>
          </a:stretch>
        </p:blipFill>
        <p:spPr>
          <a:xfrm>
            <a:off x="8222677" y="185742"/>
            <a:ext cx="585344" cy="630378"/>
          </a:xfrm>
          <a:prstGeom prst="rect">
            <a:avLst/>
          </a:prstGeom>
          <a:noFill/>
          <a:ln cap="flat">
            <a:noFill/>
          </a:ln>
        </p:spPr>
      </p:pic>
    </p:spTree>
    <p:extLst>
      <p:ext uri="{BB962C8B-B14F-4D97-AF65-F5344CB8AC3E}">
        <p14:creationId xmlns:p14="http://schemas.microsoft.com/office/powerpoint/2010/main" val="117663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018E8A-4E37-4107-A9AD-01C126EECA51}"/>
              </a:ext>
            </a:extLst>
          </p:cNvPr>
          <p:cNvSpPr txBox="1">
            <a:spLocks noGrp="1"/>
          </p:cNvSpPr>
          <p:nvPr>
            <p:ph type="title"/>
          </p:nvPr>
        </p:nvSpPr>
        <p:spPr>
          <a:xfrm>
            <a:off x="629838" y="457200"/>
            <a:ext cx="2949177" cy="1600200"/>
          </a:xfrm>
        </p:spPr>
        <p:txBody>
          <a:bodyPr anchor="b"/>
          <a:lstStyle>
            <a:lvl1pPr>
              <a:defRPr sz="3200"/>
            </a:lvl1pPr>
          </a:lstStyle>
          <a:p>
            <a:pPr lvl="0"/>
            <a:r>
              <a:rPr lang="fr-FR"/>
              <a:t>MODIFIEZ LE STYLE DU TITRE</a:t>
            </a:r>
            <a:endParaRPr lang="en-US"/>
          </a:p>
        </p:txBody>
      </p:sp>
      <p:sp>
        <p:nvSpPr>
          <p:cNvPr id="3" name="Content Placeholder 2">
            <a:extLst>
              <a:ext uri="{FF2B5EF4-FFF2-40B4-BE49-F238E27FC236}">
                <a16:creationId xmlns:a16="http://schemas.microsoft.com/office/drawing/2014/main" xmlns="" id="{FA64BF46-9441-4498-8290-E8B7AC75D451}"/>
              </a:ext>
            </a:extLst>
          </p:cNvPr>
          <p:cNvSpPr txBox="1">
            <a:spLocks noGrp="1"/>
          </p:cNvSpPr>
          <p:nvPr>
            <p:ph idx="1"/>
          </p:nvPr>
        </p:nvSpPr>
        <p:spPr>
          <a:xfrm>
            <a:off x="3887388" y="987423"/>
            <a:ext cx="4629149" cy="4873623"/>
          </a:xfrm>
        </p:spPr>
        <p:txBody>
          <a:bodyPr/>
          <a:lstStyle>
            <a:lvl1pPr>
              <a:defRPr sz="3200">
                <a:solidFill>
                  <a:srgbClr val="000000"/>
                </a:solidFill>
              </a:defRPr>
            </a:lvl1pPr>
            <a:lvl2pPr>
              <a:defRPr sz="2800">
                <a:solidFill>
                  <a:srgbClr val="000000"/>
                </a:solidFill>
              </a:defRPr>
            </a:lvl2pPr>
            <a:lvl3pPr>
              <a:defRPr sz="2400">
                <a:solidFill>
                  <a:srgbClr val="000000"/>
                </a:solidFill>
              </a:defRPr>
            </a:lvl3pPr>
            <a:lvl4pPr marR="0" lvl="3" fontAlgn="auto">
              <a:spcAft>
                <a:spcPts val="0"/>
              </a:spcAft>
              <a:buSzPct val="100000"/>
              <a:buFont typeface="Arial" pitchFamily="34"/>
              <a:tabLst/>
              <a:defRPr lang="fr-FR" sz="2000" b="0" i="0" u="none" strike="noStrike" cap="none" spc="0" baseline="0">
                <a:solidFill>
                  <a:srgbClr val="000000"/>
                </a:solidFill>
                <a:uFillTx/>
                <a:latin typeface="Calibri"/>
              </a:defRPr>
            </a:lvl4pPr>
            <a:lvl5pPr marR="0" lvl="4" fontAlgn="auto">
              <a:spcAft>
                <a:spcPts val="0"/>
              </a:spcAft>
              <a:buSzPct val="100000"/>
              <a:buFont typeface="Arial" pitchFamily="34"/>
              <a:tabLst/>
              <a:defRPr lang="fr-FR" sz="2000" b="0" i="0" u="none" strike="noStrike" cap="none" spc="0" baseline="0">
                <a:solidFill>
                  <a:srgbClr val="000000"/>
                </a:solidFill>
                <a:uFillTx/>
                <a:latin typeface="Calibri"/>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a:extLst>
              <a:ext uri="{FF2B5EF4-FFF2-40B4-BE49-F238E27FC236}">
                <a16:creationId xmlns:a16="http://schemas.microsoft.com/office/drawing/2014/main" xmlns="" id="{194674D7-2466-4F18-8D48-CDD09957AE7D}"/>
              </a:ext>
            </a:extLst>
          </p:cNvPr>
          <p:cNvSpPr txBox="1">
            <a:spLocks noGrp="1"/>
          </p:cNvSpPr>
          <p:nvPr>
            <p:ph type="body" idx="2"/>
          </p:nvPr>
        </p:nvSpPr>
        <p:spPr>
          <a:xfrm>
            <a:off x="629838" y="2057400"/>
            <a:ext cx="2949177" cy="3811584"/>
          </a:xfrm>
        </p:spPr>
        <p:txBody>
          <a:bodyPr/>
          <a:lstStyle>
            <a:lvl1pPr marL="0" indent="0">
              <a:buNone/>
              <a:defRPr sz="1600">
                <a:solidFill>
                  <a:srgbClr val="213A8F"/>
                </a:solidFill>
              </a:defRPr>
            </a:lvl1pPr>
          </a:lstStyle>
          <a:p>
            <a:pPr lvl="0"/>
            <a:r>
              <a:rPr lang="fr-FR"/>
              <a:t>Modifier les styles du texte du masque</a:t>
            </a:r>
          </a:p>
        </p:txBody>
      </p:sp>
      <p:sp>
        <p:nvSpPr>
          <p:cNvPr id="5" name="Date Placeholder 4">
            <a:extLst>
              <a:ext uri="{FF2B5EF4-FFF2-40B4-BE49-F238E27FC236}">
                <a16:creationId xmlns:a16="http://schemas.microsoft.com/office/drawing/2014/main" xmlns="" id="{BC12C429-378B-4530-B104-90B4C3BCE933}"/>
              </a:ext>
            </a:extLst>
          </p:cNvPr>
          <p:cNvSpPr txBox="1">
            <a:spLocks noGrp="1"/>
          </p:cNvSpPr>
          <p:nvPr>
            <p:ph type="dt" sz="half" idx="7"/>
          </p:nvPr>
        </p:nvSpPr>
        <p:spPr/>
        <p:txBody>
          <a:bodyPr/>
          <a:lstStyle>
            <a:lvl1pPr>
              <a:defRPr/>
            </a:lvl1pPr>
          </a:lstStyle>
          <a:p>
            <a:pPr lvl="0"/>
            <a:fld id="{9E95641C-8CD2-4D8C-A59E-879A688C61CD}" type="datetime1">
              <a:rPr lang="fr-FR" smtClean="0"/>
              <a:t>18/02/2019</a:t>
            </a:fld>
            <a:endParaRPr lang="fr-FR"/>
          </a:p>
        </p:txBody>
      </p:sp>
      <p:sp>
        <p:nvSpPr>
          <p:cNvPr id="6" name="Footer Placeholder 5">
            <a:extLst>
              <a:ext uri="{FF2B5EF4-FFF2-40B4-BE49-F238E27FC236}">
                <a16:creationId xmlns:a16="http://schemas.microsoft.com/office/drawing/2014/main" xmlns="" id="{AB9A66D1-7CFD-4FFA-8E1D-7AE5860A2821}"/>
              </a:ext>
            </a:extLst>
          </p:cNvPr>
          <p:cNvSpPr txBox="1">
            <a:spLocks noGrp="1"/>
          </p:cNvSpPr>
          <p:nvPr>
            <p:ph type="ftr" sz="quarter" idx="9"/>
          </p:nvPr>
        </p:nvSpPr>
        <p:spPr/>
        <p:txBody>
          <a:bodyPr/>
          <a:lstStyle>
            <a:lvl1pPr>
              <a:defRPr/>
            </a:lvl1pPr>
          </a:lstStyle>
          <a:p>
            <a:pPr lvl="0"/>
            <a:endParaRPr lang="fr-FR"/>
          </a:p>
        </p:txBody>
      </p:sp>
      <p:sp>
        <p:nvSpPr>
          <p:cNvPr id="7" name="Slide Number Placeholder 6">
            <a:extLst>
              <a:ext uri="{FF2B5EF4-FFF2-40B4-BE49-F238E27FC236}">
                <a16:creationId xmlns:a16="http://schemas.microsoft.com/office/drawing/2014/main" xmlns="" id="{87B05109-1494-42AE-B04A-2B398408EA4B}"/>
              </a:ext>
            </a:extLst>
          </p:cNvPr>
          <p:cNvSpPr txBox="1">
            <a:spLocks noGrp="1"/>
          </p:cNvSpPr>
          <p:nvPr>
            <p:ph type="sldNum" sz="quarter" idx="8"/>
          </p:nvPr>
        </p:nvSpPr>
        <p:spPr/>
        <p:txBody>
          <a:bodyPr/>
          <a:lstStyle>
            <a:lvl1pPr>
              <a:defRPr/>
            </a:lvl1pPr>
          </a:lstStyle>
          <a:p>
            <a:pPr lvl="0"/>
            <a:fld id="{FDF360E7-16DA-4A3A-ACED-AA72F9C39A23}" type="slidenum">
              <a:t>‹N°›</a:t>
            </a:fld>
            <a:endParaRPr lang="fr-FR"/>
          </a:p>
        </p:txBody>
      </p:sp>
      <p:pic>
        <p:nvPicPr>
          <p:cNvPr id="8" name="Image 7">
            <a:extLst>
              <a:ext uri="{FF2B5EF4-FFF2-40B4-BE49-F238E27FC236}">
                <a16:creationId xmlns:a16="http://schemas.microsoft.com/office/drawing/2014/main" xmlns="" id="{FA233653-61A0-4666-9D1F-E7A50F406076}"/>
              </a:ext>
            </a:extLst>
          </p:cNvPr>
          <p:cNvPicPr>
            <a:picLocks noChangeAspect="1"/>
          </p:cNvPicPr>
          <p:nvPr/>
        </p:nvPicPr>
        <p:blipFill>
          <a:blip r:embed="rId2"/>
          <a:stretch>
            <a:fillRect/>
          </a:stretch>
        </p:blipFill>
        <p:spPr>
          <a:xfrm>
            <a:off x="8222677" y="185742"/>
            <a:ext cx="585344" cy="630378"/>
          </a:xfrm>
          <a:prstGeom prst="rect">
            <a:avLst/>
          </a:prstGeom>
          <a:noFill/>
          <a:ln cap="flat">
            <a:noFill/>
          </a:ln>
        </p:spPr>
      </p:pic>
    </p:spTree>
    <p:extLst>
      <p:ext uri="{BB962C8B-B14F-4D97-AF65-F5344CB8AC3E}">
        <p14:creationId xmlns:p14="http://schemas.microsoft.com/office/powerpoint/2010/main" val="1768770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AE1582-B9EA-4011-8C3E-2218910D2478}"/>
              </a:ext>
            </a:extLst>
          </p:cNvPr>
          <p:cNvSpPr txBox="1">
            <a:spLocks noGrp="1"/>
          </p:cNvSpPr>
          <p:nvPr>
            <p:ph type="title"/>
          </p:nvPr>
        </p:nvSpPr>
        <p:spPr>
          <a:xfrm>
            <a:off x="629838" y="457200"/>
            <a:ext cx="2949177" cy="1600200"/>
          </a:xfrm>
        </p:spPr>
        <p:txBody>
          <a:bodyPr anchor="b"/>
          <a:lstStyle>
            <a:lvl1pPr>
              <a:defRPr sz="3200"/>
            </a:lvl1pPr>
          </a:lstStyle>
          <a:p>
            <a:pPr lvl="0"/>
            <a:r>
              <a:rPr lang="fr-FR"/>
              <a:t>MODIFIEZ LE STYLE DU TITRE</a:t>
            </a:r>
            <a:endParaRPr lang="en-US"/>
          </a:p>
        </p:txBody>
      </p:sp>
      <p:sp>
        <p:nvSpPr>
          <p:cNvPr id="3" name="Picture Placeholder 2">
            <a:extLst>
              <a:ext uri="{FF2B5EF4-FFF2-40B4-BE49-F238E27FC236}">
                <a16:creationId xmlns:a16="http://schemas.microsoft.com/office/drawing/2014/main" xmlns="" id="{AAA00CE1-4A6F-475A-9EA1-6919E34D9D19}"/>
              </a:ext>
            </a:extLst>
          </p:cNvPr>
          <p:cNvSpPr txBox="1">
            <a:spLocks noGrp="1"/>
          </p:cNvSpPr>
          <p:nvPr>
            <p:ph type="pic" idx="1"/>
          </p:nvPr>
        </p:nvSpPr>
        <p:spPr>
          <a:xfrm>
            <a:off x="3887388" y="987423"/>
            <a:ext cx="4629149" cy="4873623"/>
          </a:xfrm>
        </p:spPr>
        <p:txBody>
          <a:bodyPr/>
          <a:lstStyle>
            <a:lvl1pPr marL="0" indent="0">
              <a:buNone/>
              <a:defRPr sz="3200">
                <a:solidFill>
                  <a:srgbClr val="213A8F"/>
                </a:solidFill>
              </a:defRPr>
            </a:lvl1pPr>
          </a:lstStyle>
          <a:p>
            <a:pPr lvl="0"/>
            <a:r>
              <a:rPr lang="fr-FR"/>
              <a:t>Cliquez sur l'icône pour ajouter une image</a:t>
            </a:r>
            <a:endParaRPr lang="en-US"/>
          </a:p>
        </p:txBody>
      </p:sp>
      <p:sp>
        <p:nvSpPr>
          <p:cNvPr id="4" name="Text Placeholder 3">
            <a:extLst>
              <a:ext uri="{FF2B5EF4-FFF2-40B4-BE49-F238E27FC236}">
                <a16:creationId xmlns:a16="http://schemas.microsoft.com/office/drawing/2014/main" xmlns="" id="{58215CDE-0E0E-4FFD-9E22-CD662E0F6966}"/>
              </a:ext>
            </a:extLst>
          </p:cNvPr>
          <p:cNvSpPr txBox="1">
            <a:spLocks noGrp="1"/>
          </p:cNvSpPr>
          <p:nvPr>
            <p:ph type="body" idx="2"/>
          </p:nvPr>
        </p:nvSpPr>
        <p:spPr>
          <a:xfrm>
            <a:off x="629838" y="2057400"/>
            <a:ext cx="2949177" cy="3811584"/>
          </a:xfrm>
        </p:spPr>
        <p:txBody>
          <a:bodyPr/>
          <a:lstStyle>
            <a:lvl1pPr marL="0" indent="0">
              <a:buNone/>
              <a:defRPr sz="1600">
                <a:solidFill>
                  <a:srgbClr val="000000"/>
                </a:solidFill>
              </a:defRPr>
            </a:lvl1pPr>
          </a:lstStyle>
          <a:p>
            <a:pPr lvl="0"/>
            <a:r>
              <a:rPr lang="fr-FR"/>
              <a:t>Modifier les styles du texte du masque</a:t>
            </a:r>
          </a:p>
        </p:txBody>
      </p:sp>
      <p:sp>
        <p:nvSpPr>
          <p:cNvPr id="5" name="Date Placeholder 4">
            <a:extLst>
              <a:ext uri="{FF2B5EF4-FFF2-40B4-BE49-F238E27FC236}">
                <a16:creationId xmlns:a16="http://schemas.microsoft.com/office/drawing/2014/main" xmlns="" id="{673413D2-F5E1-4597-AA85-D0857FF07043}"/>
              </a:ext>
            </a:extLst>
          </p:cNvPr>
          <p:cNvSpPr txBox="1">
            <a:spLocks noGrp="1"/>
          </p:cNvSpPr>
          <p:nvPr>
            <p:ph type="dt" sz="half" idx="7"/>
          </p:nvPr>
        </p:nvSpPr>
        <p:spPr/>
        <p:txBody>
          <a:bodyPr/>
          <a:lstStyle>
            <a:lvl1pPr>
              <a:defRPr/>
            </a:lvl1pPr>
          </a:lstStyle>
          <a:p>
            <a:pPr lvl="0"/>
            <a:fld id="{2907CB0D-803D-4896-89DF-CEBDC2FA7E6C}" type="datetime1">
              <a:rPr lang="fr-FR" smtClean="0"/>
              <a:t>18/02/2019</a:t>
            </a:fld>
            <a:endParaRPr lang="fr-FR"/>
          </a:p>
        </p:txBody>
      </p:sp>
      <p:sp>
        <p:nvSpPr>
          <p:cNvPr id="6" name="Footer Placeholder 5">
            <a:extLst>
              <a:ext uri="{FF2B5EF4-FFF2-40B4-BE49-F238E27FC236}">
                <a16:creationId xmlns:a16="http://schemas.microsoft.com/office/drawing/2014/main" xmlns="" id="{2BA99D0A-9E15-498D-BA28-530B78ED3045}"/>
              </a:ext>
            </a:extLst>
          </p:cNvPr>
          <p:cNvSpPr txBox="1">
            <a:spLocks noGrp="1"/>
          </p:cNvSpPr>
          <p:nvPr>
            <p:ph type="ftr" sz="quarter" idx="9"/>
          </p:nvPr>
        </p:nvSpPr>
        <p:spPr/>
        <p:txBody>
          <a:bodyPr/>
          <a:lstStyle>
            <a:lvl1pPr>
              <a:defRPr/>
            </a:lvl1pPr>
          </a:lstStyle>
          <a:p>
            <a:pPr lvl="0"/>
            <a:endParaRPr lang="fr-FR"/>
          </a:p>
        </p:txBody>
      </p:sp>
      <p:sp>
        <p:nvSpPr>
          <p:cNvPr id="7" name="Slide Number Placeholder 6">
            <a:extLst>
              <a:ext uri="{FF2B5EF4-FFF2-40B4-BE49-F238E27FC236}">
                <a16:creationId xmlns:a16="http://schemas.microsoft.com/office/drawing/2014/main" xmlns="" id="{57F2CD3A-FFD6-45EC-92B3-D3241CEF8A2D}"/>
              </a:ext>
            </a:extLst>
          </p:cNvPr>
          <p:cNvSpPr txBox="1">
            <a:spLocks noGrp="1"/>
          </p:cNvSpPr>
          <p:nvPr>
            <p:ph type="sldNum" sz="quarter" idx="8"/>
          </p:nvPr>
        </p:nvSpPr>
        <p:spPr/>
        <p:txBody>
          <a:bodyPr/>
          <a:lstStyle>
            <a:lvl1pPr>
              <a:defRPr/>
            </a:lvl1pPr>
          </a:lstStyle>
          <a:p>
            <a:pPr lvl="0"/>
            <a:fld id="{B89C073B-BE41-451C-9721-88D2616901E5}" type="slidenum">
              <a:t>‹N°›</a:t>
            </a:fld>
            <a:endParaRPr lang="fr-FR"/>
          </a:p>
        </p:txBody>
      </p:sp>
      <p:pic>
        <p:nvPicPr>
          <p:cNvPr id="8" name="Image 7">
            <a:extLst>
              <a:ext uri="{FF2B5EF4-FFF2-40B4-BE49-F238E27FC236}">
                <a16:creationId xmlns:a16="http://schemas.microsoft.com/office/drawing/2014/main" xmlns="" id="{8B3D5734-3662-4271-87B0-D5D00AE71570}"/>
              </a:ext>
            </a:extLst>
          </p:cNvPr>
          <p:cNvPicPr>
            <a:picLocks noChangeAspect="1"/>
          </p:cNvPicPr>
          <p:nvPr/>
        </p:nvPicPr>
        <p:blipFill>
          <a:blip r:embed="rId2"/>
          <a:stretch>
            <a:fillRect/>
          </a:stretch>
        </p:blipFill>
        <p:spPr>
          <a:xfrm>
            <a:off x="8222677" y="185742"/>
            <a:ext cx="585344" cy="630378"/>
          </a:xfrm>
          <a:prstGeom prst="rect">
            <a:avLst/>
          </a:prstGeom>
          <a:noFill/>
          <a:ln cap="flat">
            <a:noFill/>
          </a:ln>
        </p:spPr>
      </p:pic>
    </p:spTree>
    <p:extLst>
      <p:ext uri="{BB962C8B-B14F-4D97-AF65-F5344CB8AC3E}">
        <p14:creationId xmlns:p14="http://schemas.microsoft.com/office/powerpoint/2010/main" val="377092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image" Target="../media/image3.emf"/><Relationship Id="rId2" Type="http://schemas.openxmlformats.org/officeDocument/2006/relationships/slideLayout" Target="../slideLayouts/slideLayout11.xml"/><Relationship Id="rId16" Type="http://schemas.openxmlformats.org/officeDocument/2006/relationships/oleObject" Target="../embeddings/oleObject1.bin"/><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tags" Target="../tags/tag1.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vmlDrawing" Target="../drawings/vmlDrawing1.v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image" Target="../media/image3.emf"/><Relationship Id="rId2" Type="http://schemas.openxmlformats.org/officeDocument/2006/relationships/slideLayout" Target="../slideLayouts/slideLayout23.xml"/><Relationship Id="rId16" Type="http://schemas.openxmlformats.org/officeDocument/2006/relationships/oleObject" Target="../embeddings/oleObject11.bin"/><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tags" Target="../tags/tag11.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vmlDrawing" Target="../drawings/vmlDrawing1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13A8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9FBE5C9-DBAA-4FE5-8A3E-BF9BA16E6522}"/>
              </a:ext>
            </a:extLst>
          </p:cNvPr>
          <p:cNvSpPr txBox="1">
            <a:spLocks noGrp="1"/>
          </p:cNvSpPr>
          <p:nvPr>
            <p:ph type="title"/>
          </p:nvPr>
        </p:nvSpPr>
        <p:spPr>
          <a:xfrm>
            <a:off x="628650" y="365129"/>
            <a:ext cx="7886700" cy="1325559"/>
          </a:xfrm>
          <a:prstGeom prst="rect">
            <a:avLst/>
          </a:prstGeom>
          <a:noFill/>
          <a:ln>
            <a:noFill/>
          </a:ln>
        </p:spPr>
        <p:txBody>
          <a:bodyPr vert="horz" wrap="square" lIns="91440" tIns="45720" rIns="91440" bIns="45720" anchor="ctr" anchorCtr="0" compatLnSpc="1">
            <a:normAutofit/>
          </a:bodyPr>
          <a:lstStyle/>
          <a:p>
            <a:pPr lvl="0"/>
            <a:r>
              <a:rPr lang="fr-FR"/>
              <a:t>MODIFIEZ LE STYLE DU TITRE</a:t>
            </a:r>
            <a:endParaRPr lang="en-US"/>
          </a:p>
        </p:txBody>
      </p:sp>
      <p:sp>
        <p:nvSpPr>
          <p:cNvPr id="3" name="Text Placeholder 2">
            <a:extLst>
              <a:ext uri="{FF2B5EF4-FFF2-40B4-BE49-F238E27FC236}">
                <a16:creationId xmlns:a16="http://schemas.microsoft.com/office/drawing/2014/main" xmlns="" id="{EC6D71F2-C2B1-4ACC-9074-C728AA10AFC6}"/>
              </a:ext>
            </a:extLst>
          </p:cNvPr>
          <p:cNvSpPr txBox="1">
            <a:spLocks noGrp="1"/>
          </p:cNvSpPr>
          <p:nvPr>
            <p:ph type="body" idx="1"/>
          </p:nvPr>
        </p:nvSpPr>
        <p:spPr>
          <a:xfrm>
            <a:off x="628650" y="1825627"/>
            <a:ext cx="7886700" cy="4351336"/>
          </a:xfrm>
          <a:prstGeom prst="rect">
            <a:avLst/>
          </a:prstGeom>
          <a:noFill/>
          <a:ln>
            <a:noFill/>
          </a:ln>
        </p:spPr>
        <p:txBody>
          <a:bodyPr vert="horz" wrap="square" lIns="91440" tIns="45720" rIns="91440" bIns="45720" anchor="t" anchorCtr="0" compatLnSpc="1">
            <a:normAutofit/>
          </a:bodyPr>
          <a:lstStyle/>
          <a:p>
            <a:pPr lvl="0"/>
            <a:r>
              <a:rPr lang="fr-FR"/>
              <a:t>MODIFIER LES STYLES DU TEXTE DU MASQUE</a:t>
            </a:r>
          </a:p>
          <a:p>
            <a:pPr lvl="1"/>
            <a:r>
              <a:rPr lang="fr-FR"/>
              <a:t>Deuxième niveau</a:t>
            </a:r>
          </a:p>
          <a:p>
            <a:pPr lvl="2"/>
            <a:r>
              <a:rPr lang="fr-FR"/>
              <a:t>Troisième niveau</a:t>
            </a:r>
          </a:p>
        </p:txBody>
      </p:sp>
      <p:sp>
        <p:nvSpPr>
          <p:cNvPr id="4" name="Date Placeholder 3">
            <a:extLst>
              <a:ext uri="{FF2B5EF4-FFF2-40B4-BE49-F238E27FC236}">
                <a16:creationId xmlns:a16="http://schemas.microsoft.com/office/drawing/2014/main" xmlns="" id="{DE78D3CC-504A-4CF5-9353-698512C8EEA2}"/>
              </a:ext>
            </a:extLst>
          </p:cNvPr>
          <p:cNvSpPr txBox="1">
            <a:spLocks noGrp="1"/>
          </p:cNvSpPr>
          <p:nvPr>
            <p:ph type="dt" sz="half" idx="2"/>
          </p:nvPr>
        </p:nvSpPr>
        <p:spPr>
          <a:xfrm>
            <a:off x="628650" y="6356351"/>
            <a:ext cx="2057400" cy="365129"/>
          </a:xfrm>
          <a:prstGeom prst="rect">
            <a:avLst/>
          </a:prstGeom>
          <a:noFill/>
          <a:ln>
            <a:noFill/>
          </a:ln>
        </p:spPr>
        <p:txBody>
          <a:bodyPr vert="horz" wrap="square" lIns="91440" tIns="45720" rIns="91440" bIns="45720" anchor="ctr" anchorCtr="0" compatLnSpc="1">
            <a:normAutofit/>
          </a:bodyPr>
          <a:lstStyle>
            <a:lvl1pPr marL="0" marR="0" lvl="0" indent="0" algn="l" defTabSz="4572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fld id="{F277189A-CBBD-4F02-8269-8489FBA134A4}" type="datetime1">
              <a:rPr lang="fr-FR" smtClean="0"/>
              <a:t>18/02/2019</a:t>
            </a:fld>
            <a:endParaRPr lang="fr-FR"/>
          </a:p>
        </p:txBody>
      </p:sp>
      <p:sp>
        <p:nvSpPr>
          <p:cNvPr id="5" name="Footer Placeholder 4">
            <a:extLst>
              <a:ext uri="{FF2B5EF4-FFF2-40B4-BE49-F238E27FC236}">
                <a16:creationId xmlns:a16="http://schemas.microsoft.com/office/drawing/2014/main" xmlns="" id="{9442A33A-1483-4EBB-A9EA-1ED8070CAA6E}"/>
              </a:ext>
            </a:extLst>
          </p:cNvPr>
          <p:cNvSpPr txBox="1">
            <a:spLocks noGrp="1"/>
          </p:cNvSpPr>
          <p:nvPr>
            <p:ph type="ftr" sz="quarter" idx="3"/>
          </p:nvPr>
        </p:nvSpPr>
        <p:spPr>
          <a:xfrm>
            <a:off x="3028949" y="6356351"/>
            <a:ext cx="3086099" cy="365129"/>
          </a:xfrm>
          <a:prstGeom prst="rect">
            <a:avLst/>
          </a:prstGeom>
          <a:noFill/>
          <a:ln>
            <a:noFill/>
          </a:ln>
        </p:spPr>
        <p:txBody>
          <a:bodyPr vert="horz" wrap="square" lIns="91440" tIns="45720" rIns="91440" bIns="45720" anchor="ctr" anchorCtr="1" compatLnSpc="1">
            <a:normAutofit/>
          </a:bodyPr>
          <a:lstStyle>
            <a:lvl1pPr marL="0" marR="0" lvl="0" indent="0" algn="ctr" defTabSz="4572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endParaRPr lang="fr-FR"/>
          </a:p>
        </p:txBody>
      </p:sp>
      <p:sp>
        <p:nvSpPr>
          <p:cNvPr id="6" name="Slide Number Placeholder 5">
            <a:extLst>
              <a:ext uri="{FF2B5EF4-FFF2-40B4-BE49-F238E27FC236}">
                <a16:creationId xmlns:a16="http://schemas.microsoft.com/office/drawing/2014/main" xmlns="" id="{CAF4A7F8-D81B-4421-B0F1-BC895A38F42D}"/>
              </a:ext>
            </a:extLst>
          </p:cNvPr>
          <p:cNvSpPr txBox="1">
            <a:spLocks noGrp="1"/>
          </p:cNvSpPr>
          <p:nvPr>
            <p:ph type="sldNum" sz="quarter" idx="4"/>
          </p:nvPr>
        </p:nvSpPr>
        <p:spPr>
          <a:xfrm>
            <a:off x="6457949" y="6356351"/>
            <a:ext cx="2057400" cy="365129"/>
          </a:xfrm>
          <a:prstGeom prst="rect">
            <a:avLst/>
          </a:prstGeom>
          <a:noFill/>
          <a:ln>
            <a:noFill/>
          </a:ln>
        </p:spPr>
        <p:txBody>
          <a:bodyPr vert="horz" wrap="square" lIns="91440" tIns="45720" rIns="91440" bIns="45720" anchor="ctr" anchorCtr="0" compatLnSpc="1">
            <a:normAutofit/>
          </a:bodyPr>
          <a:lstStyle>
            <a:lvl1pPr marL="0" marR="0" lvl="0" indent="0" algn="r" defTabSz="4572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fld id="{07FD2DE6-46C8-44AA-BB66-1AA0F7D6CAD1}" type="slidenum">
              <a:t>‹N°›</a:t>
            </a:fld>
            <a:endParaRPr lang="fr-FR"/>
          </a:p>
        </p:txBody>
      </p:sp>
      <p:pic>
        <p:nvPicPr>
          <p:cNvPr id="7" name="Image 7">
            <a:extLst>
              <a:ext uri="{FF2B5EF4-FFF2-40B4-BE49-F238E27FC236}">
                <a16:creationId xmlns:a16="http://schemas.microsoft.com/office/drawing/2014/main" xmlns="" id="{796BDD3F-C940-4B24-81ED-C8CCD34DCCF6}"/>
              </a:ext>
            </a:extLst>
          </p:cNvPr>
          <p:cNvPicPr>
            <a:picLocks noChangeAspect="1"/>
          </p:cNvPicPr>
          <p:nvPr/>
        </p:nvPicPr>
        <p:blipFill>
          <a:blip r:embed="rId11"/>
          <a:stretch>
            <a:fillRect/>
          </a:stretch>
        </p:blipFill>
        <p:spPr>
          <a:xfrm>
            <a:off x="8197742" y="230191"/>
            <a:ext cx="635224" cy="684090"/>
          </a:xfrm>
          <a:prstGeom prst="rect">
            <a:avLst/>
          </a:prstGeom>
          <a:noFill/>
          <a:ln cap="flat">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marL="0" marR="0" lvl="0" indent="0" algn="l" defTabSz="914400" rtl="0" fontAlgn="auto" hangingPunct="1">
        <a:lnSpc>
          <a:spcPct val="90000"/>
        </a:lnSpc>
        <a:spcBef>
          <a:spcPts val="0"/>
        </a:spcBef>
        <a:spcAft>
          <a:spcPts val="0"/>
        </a:spcAft>
        <a:buNone/>
        <a:tabLst/>
        <a:defRPr lang="fr-FR" sz="3600" b="0" i="0" u="none" strike="noStrike" kern="1200" cap="none" spc="0" baseline="0">
          <a:solidFill>
            <a:srgbClr val="5FB670"/>
          </a:solidFill>
          <a:uFillTx/>
          <a:latin typeface="Arial" pitchFamily="34"/>
          <a:cs typeface="Arial" pitchFamily="34"/>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fr-FR" sz="2800" b="0" i="0" u="none" strike="noStrike" kern="1200" cap="none" spc="0" baseline="0">
          <a:solidFill>
            <a:srgbClr val="FFFFFF"/>
          </a:solidFill>
          <a:uFillTx/>
          <a:latin typeface="Arial" pitchFamily="34"/>
          <a:cs typeface="Arial" pitchFamily="34"/>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fr-FR" sz="2400" b="0" i="0" u="none" strike="noStrike" kern="1200" cap="none" spc="0" baseline="0">
          <a:solidFill>
            <a:srgbClr val="FFFFFF"/>
          </a:solidFill>
          <a:uFillTx/>
          <a:latin typeface="Calibri" pitchFamily="34"/>
          <a:cs typeface="Calibri" pitchFamily="34"/>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fr-FR" sz="2000" b="0" i="0" u="none" strike="noStrike" kern="1200" cap="none" spc="0" baseline="0">
          <a:solidFill>
            <a:srgbClr val="FFFFFF"/>
          </a:solidFill>
          <a:uFillTx/>
          <a:latin typeface="Calibri" pitchFamily="34"/>
          <a:cs typeface="Calibri" pitchFamily="34"/>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5"/>
            </p:custDataLst>
          </p:nvPr>
        </p:nvGraphicFramePr>
        <p:xfrm>
          <a:off x="1429" y="1429"/>
          <a:ext cx="1428" cy="1428"/>
        </p:xfrm>
        <a:graphic>
          <a:graphicData uri="http://schemas.openxmlformats.org/presentationml/2006/ole">
            <mc:AlternateContent xmlns:mc="http://schemas.openxmlformats.org/markup-compatibility/2006">
              <mc:Choice xmlns:v="urn:schemas-microsoft-com:vml" Requires="v">
                <p:oleObj spid="_x0000_s1073" name="think-cell Slide" r:id="rId16" imgW="270" imgH="270" progId="TCLayout.ActiveDocument.1">
                  <p:embed/>
                </p:oleObj>
              </mc:Choice>
              <mc:Fallback>
                <p:oleObj name="think-cell Slide" r:id="rId16" imgW="270" imgH="270" progId="TCLayout.ActiveDocument.1">
                  <p:embed/>
                  <p:pic>
                    <p:nvPicPr>
                      <p:cNvPr id="5" name="Object 4" hidden="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29" y="1429"/>
                        <a:ext cx="1428" cy="1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itle Placeholder 10"/>
          <p:cNvSpPr>
            <a:spLocks noGrp="1"/>
          </p:cNvSpPr>
          <p:nvPr>
            <p:ph type="title"/>
          </p:nvPr>
        </p:nvSpPr>
        <p:spPr>
          <a:xfrm>
            <a:off x="457200" y="274263"/>
            <a:ext cx="8229600" cy="1142762"/>
          </a:xfrm>
          <a:prstGeom prst="rect">
            <a:avLst/>
          </a:prstGeom>
        </p:spPr>
        <p:txBody>
          <a:bodyPr vert="horz" lIns="91440" tIns="45720" rIns="91440" bIns="45720" rtlCol="0" anchor="ctr">
            <a:normAutofit/>
          </a:bodyPr>
          <a:lstStyle/>
          <a:p>
            <a:r>
              <a:rPr lang="fr-FR"/>
              <a:t>Cliquez et modifiez le titre</a:t>
            </a:r>
            <a:endParaRPr lang="fr-FR" dirty="0"/>
          </a:p>
        </p:txBody>
      </p:sp>
      <p:sp>
        <p:nvSpPr>
          <p:cNvPr id="17" name="Text Placeholder 16"/>
          <p:cNvSpPr>
            <a:spLocks noGrp="1"/>
          </p:cNvSpPr>
          <p:nvPr>
            <p:ph type="body" idx="1"/>
          </p:nvPr>
        </p:nvSpPr>
        <p:spPr>
          <a:xfrm>
            <a:off x="457200" y="1599867"/>
            <a:ext cx="8229600" cy="45267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4064299928"/>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transition>
    <p:fade/>
  </p:transition>
  <p:hf hdr="0" ftr="0" dt="0"/>
  <p:txStyles>
    <p:titleStyle>
      <a:lvl1pPr algn="l" defTabSz="872720" rtl="0" eaLnBrk="1" latinLnBrk="0" hangingPunct="1">
        <a:lnSpc>
          <a:spcPct val="90000"/>
        </a:lnSpc>
        <a:spcBef>
          <a:spcPct val="0"/>
        </a:spcBef>
        <a:buNone/>
        <a:defRPr sz="3599" kern="1200">
          <a:solidFill>
            <a:schemeClr val="accent1"/>
          </a:solidFill>
          <a:latin typeface="+mn-lt"/>
          <a:ea typeface="+mj-ea"/>
          <a:cs typeface="+mj-cs"/>
        </a:defRPr>
      </a:lvl1pPr>
    </p:titleStyle>
    <p:bodyStyle>
      <a:lvl1pPr marL="0" indent="0" algn="l" defTabSz="872720" rtl="0" eaLnBrk="1" latinLnBrk="0" hangingPunct="1">
        <a:lnSpc>
          <a:spcPct val="90000"/>
        </a:lnSpc>
        <a:spcBef>
          <a:spcPts val="0"/>
        </a:spcBef>
        <a:spcAft>
          <a:spcPts val="540"/>
        </a:spcAft>
        <a:buFont typeface="Arial" pitchFamily="34" charset="0"/>
        <a:buNone/>
        <a:defRPr sz="1620" kern="1200">
          <a:solidFill>
            <a:schemeClr val="tx1"/>
          </a:solidFill>
          <a:latin typeface="+mn-lt"/>
          <a:ea typeface="+mn-ea"/>
          <a:cs typeface="+mn-cs"/>
        </a:defRPr>
      </a:lvl1pPr>
      <a:lvl2pPr marL="0" indent="0" algn="l" defTabSz="872720" rtl="0" eaLnBrk="1" latinLnBrk="0" hangingPunct="1">
        <a:lnSpc>
          <a:spcPct val="90000"/>
        </a:lnSpc>
        <a:spcBef>
          <a:spcPts val="0"/>
        </a:spcBef>
        <a:spcAft>
          <a:spcPts val="540"/>
        </a:spcAft>
        <a:buFont typeface="Arial" pitchFamily="34" charset="0"/>
        <a:buNone/>
        <a:defRPr sz="1620" kern="1200">
          <a:solidFill>
            <a:schemeClr val="tx1"/>
          </a:solidFill>
          <a:latin typeface="+mn-lt"/>
          <a:ea typeface="+mn-ea"/>
          <a:cs typeface="+mn-cs"/>
        </a:defRPr>
      </a:lvl2pPr>
      <a:lvl3pPr marL="0" indent="0" algn="l" defTabSz="872720" rtl="0" eaLnBrk="1" latinLnBrk="0" hangingPunct="1">
        <a:lnSpc>
          <a:spcPct val="90000"/>
        </a:lnSpc>
        <a:spcBef>
          <a:spcPts val="0"/>
        </a:spcBef>
        <a:spcAft>
          <a:spcPts val="540"/>
        </a:spcAft>
        <a:buFont typeface="Arial" pitchFamily="34" charset="0"/>
        <a:buNone/>
        <a:defRPr sz="1620" kern="1200">
          <a:solidFill>
            <a:schemeClr val="tx1"/>
          </a:solidFill>
          <a:latin typeface="+mn-lt"/>
          <a:ea typeface="+mn-ea"/>
          <a:cs typeface="+mn-cs"/>
        </a:defRPr>
      </a:lvl3pPr>
      <a:lvl4pPr marL="0" indent="0" algn="l" defTabSz="872720" rtl="0" eaLnBrk="1" latinLnBrk="0" hangingPunct="1">
        <a:lnSpc>
          <a:spcPct val="90000"/>
        </a:lnSpc>
        <a:spcBef>
          <a:spcPts val="0"/>
        </a:spcBef>
        <a:spcAft>
          <a:spcPts val="540"/>
        </a:spcAft>
        <a:buFont typeface="Arial" pitchFamily="34" charset="0"/>
        <a:buNone/>
        <a:defRPr sz="1620" kern="1200">
          <a:solidFill>
            <a:schemeClr val="tx1"/>
          </a:solidFill>
          <a:latin typeface="+mn-lt"/>
          <a:ea typeface="+mn-ea"/>
          <a:cs typeface="+mn-cs"/>
        </a:defRPr>
      </a:lvl4pPr>
      <a:lvl5pPr marL="0" indent="0" algn="l" defTabSz="872720" rtl="0" eaLnBrk="1" latinLnBrk="0" hangingPunct="1">
        <a:lnSpc>
          <a:spcPct val="90000"/>
        </a:lnSpc>
        <a:spcBef>
          <a:spcPts val="0"/>
        </a:spcBef>
        <a:spcAft>
          <a:spcPts val="540"/>
        </a:spcAft>
        <a:buFont typeface="Arial" pitchFamily="34" charset="0"/>
        <a:buNone/>
        <a:defRPr sz="1620" kern="1200">
          <a:solidFill>
            <a:schemeClr val="tx1"/>
          </a:solidFill>
          <a:latin typeface="+mn-lt"/>
          <a:ea typeface="+mn-ea"/>
          <a:cs typeface="+mn-cs"/>
        </a:defRPr>
      </a:lvl5pPr>
      <a:lvl6pPr marL="2399979" indent="-218180" algn="l" defTabSz="872720" rtl="0" eaLnBrk="1" latinLnBrk="0" hangingPunct="1">
        <a:spcBef>
          <a:spcPct val="20000"/>
        </a:spcBef>
        <a:buFont typeface="Arial" pitchFamily="34" charset="0"/>
        <a:buChar char="•"/>
        <a:defRPr sz="1890" kern="1200">
          <a:solidFill>
            <a:schemeClr val="tx1"/>
          </a:solidFill>
          <a:latin typeface="+mn-lt"/>
          <a:ea typeface="+mn-ea"/>
          <a:cs typeface="+mn-cs"/>
        </a:defRPr>
      </a:lvl6pPr>
      <a:lvl7pPr marL="2836339" indent="-218180" algn="l" defTabSz="872720" rtl="0" eaLnBrk="1" latinLnBrk="0" hangingPunct="1">
        <a:spcBef>
          <a:spcPct val="20000"/>
        </a:spcBef>
        <a:buFont typeface="Arial" pitchFamily="34" charset="0"/>
        <a:buChar char="•"/>
        <a:defRPr sz="1890" kern="1200">
          <a:solidFill>
            <a:schemeClr val="tx1"/>
          </a:solidFill>
          <a:latin typeface="+mn-lt"/>
          <a:ea typeface="+mn-ea"/>
          <a:cs typeface="+mn-cs"/>
        </a:defRPr>
      </a:lvl7pPr>
      <a:lvl8pPr marL="3272699" indent="-218180" algn="l" defTabSz="872720" rtl="0" eaLnBrk="1" latinLnBrk="0" hangingPunct="1">
        <a:spcBef>
          <a:spcPct val="20000"/>
        </a:spcBef>
        <a:buFont typeface="Arial" pitchFamily="34" charset="0"/>
        <a:buChar char="•"/>
        <a:defRPr sz="1890" kern="1200">
          <a:solidFill>
            <a:schemeClr val="tx1"/>
          </a:solidFill>
          <a:latin typeface="+mn-lt"/>
          <a:ea typeface="+mn-ea"/>
          <a:cs typeface="+mn-cs"/>
        </a:defRPr>
      </a:lvl8pPr>
      <a:lvl9pPr marL="3709058" indent="-218180" algn="l" defTabSz="872720" rtl="0" eaLnBrk="1" latinLnBrk="0" hangingPunct="1">
        <a:spcBef>
          <a:spcPct val="20000"/>
        </a:spcBef>
        <a:buFont typeface="Arial" pitchFamily="34" charset="0"/>
        <a:buChar char="•"/>
        <a:defRPr sz="1890" kern="1200">
          <a:solidFill>
            <a:schemeClr val="tx1"/>
          </a:solidFill>
          <a:latin typeface="+mn-lt"/>
          <a:ea typeface="+mn-ea"/>
          <a:cs typeface="+mn-cs"/>
        </a:defRPr>
      </a:lvl9pPr>
    </p:bodyStyle>
    <p:otherStyle>
      <a:defPPr>
        <a:defRPr lang="fr-FR"/>
      </a:defPPr>
      <a:lvl1pPr marL="0" algn="l" defTabSz="872720" rtl="0" eaLnBrk="1" latinLnBrk="0" hangingPunct="1">
        <a:defRPr sz="1710" kern="1200">
          <a:solidFill>
            <a:schemeClr val="tx1"/>
          </a:solidFill>
          <a:latin typeface="+mn-lt"/>
          <a:ea typeface="+mn-ea"/>
          <a:cs typeface="+mn-cs"/>
        </a:defRPr>
      </a:lvl1pPr>
      <a:lvl2pPr marL="436360" algn="l" defTabSz="872720" rtl="0" eaLnBrk="1" latinLnBrk="0" hangingPunct="1">
        <a:defRPr sz="1710" kern="1200">
          <a:solidFill>
            <a:schemeClr val="tx1"/>
          </a:solidFill>
          <a:latin typeface="+mn-lt"/>
          <a:ea typeface="+mn-ea"/>
          <a:cs typeface="+mn-cs"/>
        </a:defRPr>
      </a:lvl2pPr>
      <a:lvl3pPr marL="872720" algn="l" defTabSz="872720" rtl="0" eaLnBrk="1" latinLnBrk="0" hangingPunct="1">
        <a:defRPr sz="1710" kern="1200">
          <a:solidFill>
            <a:schemeClr val="tx1"/>
          </a:solidFill>
          <a:latin typeface="+mn-lt"/>
          <a:ea typeface="+mn-ea"/>
          <a:cs typeface="+mn-cs"/>
        </a:defRPr>
      </a:lvl3pPr>
      <a:lvl4pPr marL="1309079" algn="l" defTabSz="872720" rtl="0" eaLnBrk="1" latinLnBrk="0" hangingPunct="1">
        <a:defRPr sz="1710" kern="1200">
          <a:solidFill>
            <a:schemeClr val="tx1"/>
          </a:solidFill>
          <a:latin typeface="+mn-lt"/>
          <a:ea typeface="+mn-ea"/>
          <a:cs typeface="+mn-cs"/>
        </a:defRPr>
      </a:lvl4pPr>
      <a:lvl5pPr marL="1745439" algn="l" defTabSz="872720" rtl="0" eaLnBrk="1" latinLnBrk="0" hangingPunct="1">
        <a:defRPr sz="1710" kern="1200">
          <a:solidFill>
            <a:schemeClr val="tx1"/>
          </a:solidFill>
          <a:latin typeface="+mn-lt"/>
          <a:ea typeface="+mn-ea"/>
          <a:cs typeface="+mn-cs"/>
        </a:defRPr>
      </a:lvl5pPr>
      <a:lvl6pPr marL="2181799" algn="l" defTabSz="872720" rtl="0" eaLnBrk="1" latinLnBrk="0" hangingPunct="1">
        <a:defRPr sz="1710" kern="1200">
          <a:solidFill>
            <a:schemeClr val="tx1"/>
          </a:solidFill>
          <a:latin typeface="+mn-lt"/>
          <a:ea typeface="+mn-ea"/>
          <a:cs typeface="+mn-cs"/>
        </a:defRPr>
      </a:lvl6pPr>
      <a:lvl7pPr marL="2618159" algn="l" defTabSz="872720" rtl="0" eaLnBrk="1" latinLnBrk="0" hangingPunct="1">
        <a:defRPr sz="1710" kern="1200">
          <a:solidFill>
            <a:schemeClr val="tx1"/>
          </a:solidFill>
          <a:latin typeface="+mn-lt"/>
          <a:ea typeface="+mn-ea"/>
          <a:cs typeface="+mn-cs"/>
        </a:defRPr>
      </a:lvl7pPr>
      <a:lvl8pPr marL="3054519" algn="l" defTabSz="872720" rtl="0" eaLnBrk="1" latinLnBrk="0" hangingPunct="1">
        <a:defRPr sz="1710" kern="1200">
          <a:solidFill>
            <a:schemeClr val="tx1"/>
          </a:solidFill>
          <a:latin typeface="+mn-lt"/>
          <a:ea typeface="+mn-ea"/>
          <a:cs typeface="+mn-cs"/>
        </a:defRPr>
      </a:lvl8pPr>
      <a:lvl9pPr marL="3490878" algn="l" defTabSz="872720" rtl="0" eaLnBrk="1" latinLnBrk="0" hangingPunct="1">
        <a:defRPr sz="171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4" hidden="1"/>
          <p:cNvGraphicFramePr>
            <a:graphicFrameLocks noChangeAspect="1"/>
          </p:cNvGraphicFramePr>
          <p:nvPr>
            <p:custDataLst>
              <p:tags r:id="rId15"/>
            </p:custDataLst>
          </p:nvPr>
        </p:nvGraphicFramePr>
        <p:xfrm>
          <a:off x="1430" y="1429"/>
          <a:ext cx="1428" cy="1428"/>
        </p:xfrm>
        <a:graphic>
          <a:graphicData uri="http://schemas.openxmlformats.org/presentationml/2006/ole">
            <mc:AlternateContent xmlns:mc="http://schemas.openxmlformats.org/markup-compatibility/2006">
              <mc:Choice xmlns:v="urn:schemas-microsoft-com:vml" Requires="v">
                <p:oleObj spid="_x0000_s11269" name="think-cell Slide" r:id="rId16" imgW="360" imgH="360" progId="TCLayout.ActiveDocument.1">
                  <p:embed/>
                </p:oleObj>
              </mc:Choice>
              <mc:Fallback>
                <p:oleObj name="think-cell Slide" r:id="rId16" imgW="360" imgH="360" progId="TCLayout.ActiveDocument.1">
                  <p:embed/>
                  <p:pic>
                    <p:nvPicPr>
                      <p:cNvPr id="1026" name="Object 4" hidden="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30" y="1429"/>
                        <a:ext cx="1428"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Title Placeholder 10"/>
          <p:cNvSpPr>
            <a:spLocks noGrp="1"/>
          </p:cNvSpPr>
          <p:nvPr>
            <p:ph type="title"/>
          </p:nvPr>
        </p:nvSpPr>
        <p:spPr bwMode="auto">
          <a:xfrm>
            <a:off x="457200" y="274263"/>
            <a:ext cx="8229600" cy="114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8" name="Text Placeholder 16"/>
          <p:cNvSpPr>
            <a:spLocks noGrp="1"/>
          </p:cNvSpPr>
          <p:nvPr>
            <p:ph type="body" idx="1"/>
          </p:nvPr>
        </p:nvSpPr>
        <p:spPr bwMode="auto">
          <a:xfrm>
            <a:off x="457200" y="1599867"/>
            <a:ext cx="8229600" cy="4526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Tree>
    <p:extLst>
      <p:ext uri="{BB962C8B-B14F-4D97-AF65-F5344CB8AC3E}">
        <p14:creationId xmlns:p14="http://schemas.microsoft.com/office/powerpoint/2010/main" val="3400719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871344" rtl="0" eaLnBrk="1" fontAlgn="base" hangingPunct="1">
        <a:lnSpc>
          <a:spcPct val="90000"/>
        </a:lnSpc>
        <a:spcBef>
          <a:spcPct val="0"/>
        </a:spcBef>
        <a:spcAft>
          <a:spcPct val="0"/>
        </a:spcAft>
        <a:defRPr sz="3599" kern="1200">
          <a:solidFill>
            <a:schemeClr val="accent1"/>
          </a:solidFill>
          <a:latin typeface="+mn-lt"/>
          <a:ea typeface="+mj-ea"/>
          <a:cs typeface="+mj-cs"/>
        </a:defRPr>
      </a:lvl1pPr>
      <a:lvl2pPr algn="l" defTabSz="871344" rtl="0" eaLnBrk="1" fontAlgn="base" hangingPunct="1">
        <a:lnSpc>
          <a:spcPct val="90000"/>
        </a:lnSpc>
        <a:spcBef>
          <a:spcPct val="0"/>
        </a:spcBef>
        <a:spcAft>
          <a:spcPct val="0"/>
        </a:spcAft>
        <a:defRPr sz="3599">
          <a:solidFill>
            <a:schemeClr val="accent1"/>
          </a:solidFill>
          <a:latin typeface="Arial" panose="020B0604020202020204" pitchFamily="34" charset="0"/>
        </a:defRPr>
      </a:lvl2pPr>
      <a:lvl3pPr algn="l" defTabSz="871344" rtl="0" eaLnBrk="1" fontAlgn="base" hangingPunct="1">
        <a:lnSpc>
          <a:spcPct val="90000"/>
        </a:lnSpc>
        <a:spcBef>
          <a:spcPct val="0"/>
        </a:spcBef>
        <a:spcAft>
          <a:spcPct val="0"/>
        </a:spcAft>
        <a:defRPr sz="3599">
          <a:solidFill>
            <a:schemeClr val="accent1"/>
          </a:solidFill>
          <a:latin typeface="Arial" panose="020B0604020202020204" pitchFamily="34" charset="0"/>
        </a:defRPr>
      </a:lvl3pPr>
      <a:lvl4pPr algn="l" defTabSz="871344" rtl="0" eaLnBrk="1" fontAlgn="base" hangingPunct="1">
        <a:lnSpc>
          <a:spcPct val="90000"/>
        </a:lnSpc>
        <a:spcBef>
          <a:spcPct val="0"/>
        </a:spcBef>
        <a:spcAft>
          <a:spcPct val="0"/>
        </a:spcAft>
        <a:defRPr sz="3599">
          <a:solidFill>
            <a:schemeClr val="accent1"/>
          </a:solidFill>
          <a:latin typeface="Arial" panose="020B0604020202020204" pitchFamily="34" charset="0"/>
        </a:defRPr>
      </a:lvl4pPr>
      <a:lvl5pPr algn="l" defTabSz="871344" rtl="0" eaLnBrk="1" fontAlgn="base" hangingPunct="1">
        <a:lnSpc>
          <a:spcPct val="90000"/>
        </a:lnSpc>
        <a:spcBef>
          <a:spcPct val="0"/>
        </a:spcBef>
        <a:spcAft>
          <a:spcPct val="0"/>
        </a:spcAft>
        <a:defRPr sz="3599">
          <a:solidFill>
            <a:schemeClr val="accent1"/>
          </a:solidFill>
          <a:latin typeface="Arial" panose="020B0604020202020204" pitchFamily="34" charset="0"/>
        </a:defRPr>
      </a:lvl5pPr>
      <a:lvl6pPr marL="411389" algn="l" defTabSz="871344" rtl="0" eaLnBrk="1" fontAlgn="base" hangingPunct="1">
        <a:lnSpc>
          <a:spcPct val="90000"/>
        </a:lnSpc>
        <a:spcBef>
          <a:spcPct val="0"/>
        </a:spcBef>
        <a:spcAft>
          <a:spcPct val="0"/>
        </a:spcAft>
        <a:defRPr sz="3599">
          <a:solidFill>
            <a:schemeClr val="accent1"/>
          </a:solidFill>
          <a:latin typeface="Arial" panose="020B0604020202020204" pitchFamily="34" charset="0"/>
        </a:defRPr>
      </a:lvl6pPr>
      <a:lvl7pPr marL="822777" algn="l" defTabSz="871344" rtl="0" eaLnBrk="1" fontAlgn="base" hangingPunct="1">
        <a:lnSpc>
          <a:spcPct val="90000"/>
        </a:lnSpc>
        <a:spcBef>
          <a:spcPct val="0"/>
        </a:spcBef>
        <a:spcAft>
          <a:spcPct val="0"/>
        </a:spcAft>
        <a:defRPr sz="3599">
          <a:solidFill>
            <a:schemeClr val="accent1"/>
          </a:solidFill>
          <a:latin typeface="Arial" panose="020B0604020202020204" pitchFamily="34" charset="0"/>
        </a:defRPr>
      </a:lvl7pPr>
      <a:lvl8pPr marL="1234166" algn="l" defTabSz="871344" rtl="0" eaLnBrk="1" fontAlgn="base" hangingPunct="1">
        <a:lnSpc>
          <a:spcPct val="90000"/>
        </a:lnSpc>
        <a:spcBef>
          <a:spcPct val="0"/>
        </a:spcBef>
        <a:spcAft>
          <a:spcPct val="0"/>
        </a:spcAft>
        <a:defRPr sz="3599">
          <a:solidFill>
            <a:schemeClr val="accent1"/>
          </a:solidFill>
          <a:latin typeface="Arial" panose="020B0604020202020204" pitchFamily="34" charset="0"/>
        </a:defRPr>
      </a:lvl8pPr>
      <a:lvl9pPr marL="1645554" algn="l" defTabSz="871344" rtl="0" eaLnBrk="1" fontAlgn="base" hangingPunct="1">
        <a:lnSpc>
          <a:spcPct val="90000"/>
        </a:lnSpc>
        <a:spcBef>
          <a:spcPct val="0"/>
        </a:spcBef>
        <a:spcAft>
          <a:spcPct val="0"/>
        </a:spcAft>
        <a:defRPr sz="3599">
          <a:solidFill>
            <a:schemeClr val="accent1"/>
          </a:solidFill>
          <a:latin typeface="Arial" panose="020B0604020202020204" pitchFamily="34" charset="0"/>
        </a:defRPr>
      </a:lvl9pPr>
    </p:titleStyle>
    <p:bodyStyle>
      <a:lvl1pPr algn="l" defTabSz="871344" rtl="0" eaLnBrk="1" fontAlgn="base" hangingPunct="1">
        <a:lnSpc>
          <a:spcPct val="90000"/>
        </a:lnSpc>
        <a:spcBef>
          <a:spcPct val="0"/>
        </a:spcBef>
        <a:spcAft>
          <a:spcPts val="540"/>
        </a:spcAft>
        <a:buFont typeface="Arial" panose="020B0604020202020204" pitchFamily="34" charset="0"/>
        <a:defRPr kern="1200">
          <a:solidFill>
            <a:schemeClr val="tx1"/>
          </a:solidFill>
          <a:latin typeface="+mn-lt"/>
          <a:ea typeface="+mn-ea"/>
          <a:cs typeface="+mn-cs"/>
        </a:defRPr>
      </a:lvl1pPr>
      <a:lvl2pPr algn="l" defTabSz="871344" rtl="0" eaLnBrk="1" fontAlgn="base" hangingPunct="1">
        <a:lnSpc>
          <a:spcPct val="90000"/>
        </a:lnSpc>
        <a:spcBef>
          <a:spcPct val="0"/>
        </a:spcBef>
        <a:spcAft>
          <a:spcPts val="540"/>
        </a:spcAft>
        <a:buFont typeface="Arial" panose="020B0604020202020204" pitchFamily="34" charset="0"/>
        <a:defRPr kern="1200">
          <a:solidFill>
            <a:schemeClr val="tx1"/>
          </a:solidFill>
          <a:latin typeface="+mn-lt"/>
          <a:ea typeface="+mn-ea"/>
          <a:cs typeface="+mn-cs"/>
        </a:defRPr>
      </a:lvl2pPr>
      <a:lvl3pPr algn="l" defTabSz="871344" rtl="0" eaLnBrk="1" fontAlgn="base" hangingPunct="1">
        <a:lnSpc>
          <a:spcPct val="90000"/>
        </a:lnSpc>
        <a:spcBef>
          <a:spcPct val="0"/>
        </a:spcBef>
        <a:spcAft>
          <a:spcPts val="540"/>
        </a:spcAft>
        <a:buFont typeface="Arial" panose="020B0604020202020204" pitchFamily="34" charset="0"/>
        <a:defRPr kern="1200">
          <a:solidFill>
            <a:schemeClr val="tx1"/>
          </a:solidFill>
          <a:latin typeface="+mn-lt"/>
          <a:ea typeface="+mn-ea"/>
          <a:cs typeface="+mn-cs"/>
        </a:defRPr>
      </a:lvl3pPr>
      <a:lvl4pPr algn="l" defTabSz="871344" rtl="0" eaLnBrk="1" fontAlgn="base" hangingPunct="1">
        <a:lnSpc>
          <a:spcPct val="90000"/>
        </a:lnSpc>
        <a:spcBef>
          <a:spcPct val="0"/>
        </a:spcBef>
        <a:spcAft>
          <a:spcPts val="540"/>
        </a:spcAft>
        <a:buFont typeface="Arial" panose="020B0604020202020204" pitchFamily="34" charset="0"/>
        <a:defRPr kern="1200">
          <a:solidFill>
            <a:schemeClr val="tx1"/>
          </a:solidFill>
          <a:latin typeface="+mn-lt"/>
          <a:ea typeface="+mn-ea"/>
          <a:cs typeface="+mn-cs"/>
        </a:defRPr>
      </a:lvl4pPr>
      <a:lvl5pPr algn="l" defTabSz="871344" rtl="0" eaLnBrk="1" fontAlgn="base" hangingPunct="1">
        <a:lnSpc>
          <a:spcPct val="90000"/>
        </a:lnSpc>
        <a:spcBef>
          <a:spcPct val="0"/>
        </a:spcBef>
        <a:spcAft>
          <a:spcPts val="540"/>
        </a:spcAft>
        <a:buFont typeface="Arial" panose="020B0604020202020204" pitchFamily="34" charset="0"/>
        <a:defRPr kern="1200">
          <a:solidFill>
            <a:schemeClr val="tx1"/>
          </a:solidFill>
          <a:latin typeface="+mn-lt"/>
          <a:ea typeface="+mn-ea"/>
          <a:cs typeface="+mn-cs"/>
        </a:defRPr>
      </a:lvl5pPr>
      <a:lvl6pPr marL="2399979" indent="-218180" algn="l" defTabSz="872720" rtl="0" eaLnBrk="1" latinLnBrk="0" hangingPunct="1">
        <a:spcBef>
          <a:spcPct val="20000"/>
        </a:spcBef>
        <a:buFont typeface="Arial" pitchFamily="34" charset="0"/>
        <a:buChar char="•"/>
        <a:defRPr sz="1890" kern="1200">
          <a:solidFill>
            <a:schemeClr val="tx1"/>
          </a:solidFill>
          <a:latin typeface="+mn-lt"/>
          <a:ea typeface="+mn-ea"/>
          <a:cs typeface="+mn-cs"/>
        </a:defRPr>
      </a:lvl6pPr>
      <a:lvl7pPr marL="2836339" indent="-218180" algn="l" defTabSz="872720" rtl="0" eaLnBrk="1" latinLnBrk="0" hangingPunct="1">
        <a:spcBef>
          <a:spcPct val="20000"/>
        </a:spcBef>
        <a:buFont typeface="Arial" pitchFamily="34" charset="0"/>
        <a:buChar char="•"/>
        <a:defRPr sz="1890" kern="1200">
          <a:solidFill>
            <a:schemeClr val="tx1"/>
          </a:solidFill>
          <a:latin typeface="+mn-lt"/>
          <a:ea typeface="+mn-ea"/>
          <a:cs typeface="+mn-cs"/>
        </a:defRPr>
      </a:lvl7pPr>
      <a:lvl8pPr marL="3272699" indent="-218180" algn="l" defTabSz="872720" rtl="0" eaLnBrk="1" latinLnBrk="0" hangingPunct="1">
        <a:spcBef>
          <a:spcPct val="20000"/>
        </a:spcBef>
        <a:buFont typeface="Arial" pitchFamily="34" charset="0"/>
        <a:buChar char="•"/>
        <a:defRPr sz="1890" kern="1200">
          <a:solidFill>
            <a:schemeClr val="tx1"/>
          </a:solidFill>
          <a:latin typeface="+mn-lt"/>
          <a:ea typeface="+mn-ea"/>
          <a:cs typeface="+mn-cs"/>
        </a:defRPr>
      </a:lvl8pPr>
      <a:lvl9pPr marL="3709058" indent="-218180" algn="l" defTabSz="872720" rtl="0" eaLnBrk="1" latinLnBrk="0" hangingPunct="1">
        <a:spcBef>
          <a:spcPct val="20000"/>
        </a:spcBef>
        <a:buFont typeface="Arial" pitchFamily="34" charset="0"/>
        <a:buChar char="•"/>
        <a:defRPr sz="1890" kern="1200">
          <a:solidFill>
            <a:schemeClr val="tx1"/>
          </a:solidFill>
          <a:latin typeface="+mn-lt"/>
          <a:ea typeface="+mn-ea"/>
          <a:cs typeface="+mn-cs"/>
        </a:defRPr>
      </a:lvl9pPr>
    </p:bodyStyle>
    <p:otherStyle>
      <a:defPPr>
        <a:defRPr lang="fr-FR"/>
      </a:defPPr>
      <a:lvl1pPr marL="0" algn="l" defTabSz="872720" rtl="0" eaLnBrk="1" latinLnBrk="0" hangingPunct="1">
        <a:defRPr sz="1710" kern="1200">
          <a:solidFill>
            <a:schemeClr val="tx1"/>
          </a:solidFill>
          <a:latin typeface="+mn-lt"/>
          <a:ea typeface="+mn-ea"/>
          <a:cs typeface="+mn-cs"/>
        </a:defRPr>
      </a:lvl1pPr>
      <a:lvl2pPr marL="436360" algn="l" defTabSz="872720" rtl="0" eaLnBrk="1" latinLnBrk="0" hangingPunct="1">
        <a:defRPr sz="1710" kern="1200">
          <a:solidFill>
            <a:schemeClr val="tx1"/>
          </a:solidFill>
          <a:latin typeface="+mn-lt"/>
          <a:ea typeface="+mn-ea"/>
          <a:cs typeface="+mn-cs"/>
        </a:defRPr>
      </a:lvl2pPr>
      <a:lvl3pPr marL="872720" algn="l" defTabSz="872720" rtl="0" eaLnBrk="1" latinLnBrk="0" hangingPunct="1">
        <a:defRPr sz="1710" kern="1200">
          <a:solidFill>
            <a:schemeClr val="tx1"/>
          </a:solidFill>
          <a:latin typeface="+mn-lt"/>
          <a:ea typeface="+mn-ea"/>
          <a:cs typeface="+mn-cs"/>
        </a:defRPr>
      </a:lvl3pPr>
      <a:lvl4pPr marL="1309079" algn="l" defTabSz="872720" rtl="0" eaLnBrk="1" latinLnBrk="0" hangingPunct="1">
        <a:defRPr sz="1710" kern="1200">
          <a:solidFill>
            <a:schemeClr val="tx1"/>
          </a:solidFill>
          <a:latin typeface="+mn-lt"/>
          <a:ea typeface="+mn-ea"/>
          <a:cs typeface="+mn-cs"/>
        </a:defRPr>
      </a:lvl4pPr>
      <a:lvl5pPr marL="1745439" algn="l" defTabSz="872720" rtl="0" eaLnBrk="1" latinLnBrk="0" hangingPunct="1">
        <a:defRPr sz="1710" kern="1200">
          <a:solidFill>
            <a:schemeClr val="tx1"/>
          </a:solidFill>
          <a:latin typeface="+mn-lt"/>
          <a:ea typeface="+mn-ea"/>
          <a:cs typeface="+mn-cs"/>
        </a:defRPr>
      </a:lvl5pPr>
      <a:lvl6pPr marL="2181799" algn="l" defTabSz="872720" rtl="0" eaLnBrk="1" latinLnBrk="0" hangingPunct="1">
        <a:defRPr sz="1710" kern="1200">
          <a:solidFill>
            <a:schemeClr val="tx1"/>
          </a:solidFill>
          <a:latin typeface="+mn-lt"/>
          <a:ea typeface="+mn-ea"/>
          <a:cs typeface="+mn-cs"/>
        </a:defRPr>
      </a:lvl6pPr>
      <a:lvl7pPr marL="2618159" algn="l" defTabSz="872720" rtl="0" eaLnBrk="1" latinLnBrk="0" hangingPunct="1">
        <a:defRPr sz="1710" kern="1200">
          <a:solidFill>
            <a:schemeClr val="tx1"/>
          </a:solidFill>
          <a:latin typeface="+mn-lt"/>
          <a:ea typeface="+mn-ea"/>
          <a:cs typeface="+mn-cs"/>
        </a:defRPr>
      </a:lvl7pPr>
      <a:lvl8pPr marL="3054519" algn="l" defTabSz="872720" rtl="0" eaLnBrk="1" latinLnBrk="0" hangingPunct="1">
        <a:defRPr sz="1710" kern="1200">
          <a:solidFill>
            <a:schemeClr val="tx1"/>
          </a:solidFill>
          <a:latin typeface="+mn-lt"/>
          <a:ea typeface="+mn-ea"/>
          <a:cs typeface="+mn-cs"/>
        </a:defRPr>
      </a:lvl8pPr>
      <a:lvl9pPr marL="3490878" algn="l" defTabSz="872720" rtl="0" eaLnBrk="1" latinLnBrk="0" hangingPunct="1">
        <a:defRPr sz="17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ravail-emploi.gouv.fr/droit-du-travail/egalite-professionnelle-discrimination-et-harcelement/questions-reponses-sur-le-calcul-de-l-index-de-l-egalit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3" Type="http://schemas.openxmlformats.org/officeDocument/2006/relationships/hyperlink" Target="201809%20Fiche%2037%20les%20moyens%20du%20CSE%20d&#233;di&#233;s%20&#224;%20l'&#233;galit&#233;%20professionnelle.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201809%20Fiche%2038%20N&#233;gociation%20collective%20sur%20l'&#233;galit&#233;%20professionnelle.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93C1F82-25B0-44F8-A458-59CE1B080412}"/>
              </a:ext>
            </a:extLst>
          </p:cNvPr>
          <p:cNvSpPr txBox="1">
            <a:spLocks noGrp="1"/>
          </p:cNvSpPr>
          <p:nvPr>
            <p:ph type="ctrTitle"/>
          </p:nvPr>
        </p:nvSpPr>
        <p:spPr>
          <a:xfrm>
            <a:off x="406399" y="1122361"/>
            <a:ext cx="8108949" cy="2387598"/>
          </a:xfrm>
        </p:spPr>
        <p:txBody>
          <a:bodyPr>
            <a:noAutofit/>
          </a:bodyPr>
          <a:lstStyle/>
          <a:p>
            <a:r>
              <a:rPr lang="fr-FR" sz="4800" b="1" dirty="0"/>
              <a:t>Point sur la loi Avenir professionnel du 5 09 2018</a:t>
            </a:r>
            <a:br>
              <a:rPr lang="fr-FR" sz="4800" b="1" dirty="0"/>
            </a:br>
            <a:r>
              <a:rPr lang="fr-FR" sz="4800" b="1" dirty="0"/>
              <a:t/>
            </a:r>
            <a:br>
              <a:rPr lang="fr-FR" sz="4800" b="1" dirty="0"/>
            </a:br>
            <a:r>
              <a:rPr lang="fr-FR" sz="4800" b="1" dirty="0"/>
              <a:t>Egalité professionnelle </a:t>
            </a:r>
          </a:p>
        </p:txBody>
      </p:sp>
      <p:sp>
        <p:nvSpPr>
          <p:cNvPr id="3" name="Sous-titre 2">
            <a:extLst>
              <a:ext uri="{FF2B5EF4-FFF2-40B4-BE49-F238E27FC236}">
                <a16:creationId xmlns:a16="http://schemas.microsoft.com/office/drawing/2014/main" xmlns="" id="{779AD799-3677-4190-8BC0-2A372E3CDFCB}"/>
              </a:ext>
            </a:extLst>
          </p:cNvPr>
          <p:cNvSpPr txBox="1">
            <a:spLocks noGrp="1"/>
          </p:cNvSpPr>
          <p:nvPr>
            <p:ph type="subTitle" idx="1"/>
          </p:nvPr>
        </p:nvSpPr>
        <p:spPr>
          <a:xfrm>
            <a:off x="0" y="3602041"/>
            <a:ext cx="9144000" cy="1655758"/>
          </a:xfrm>
        </p:spPr>
        <p:txBody>
          <a:bodyPr>
            <a:normAutofit/>
          </a:bodyPr>
          <a:lstStyle/>
          <a:p>
            <a:endParaRPr lang="fr-FR" sz="3200" b="1" dirty="0" smtClean="0"/>
          </a:p>
          <a:p>
            <a:r>
              <a:rPr lang="fr-FR" sz="3200" b="1"/>
              <a:t>V</a:t>
            </a:r>
            <a:r>
              <a:rPr lang="fr-FR" sz="3200" b="1" smtClean="0"/>
              <a:t>olet </a:t>
            </a:r>
            <a:r>
              <a:rPr lang="fr-FR" sz="3200" b="1" dirty="0"/>
              <a:t>consacré à l’égalité professionnelle entre les femmes et les hommes</a:t>
            </a:r>
          </a:p>
          <a:p>
            <a:endParaRPr lang="fr-FR" sz="3200" b="1" dirty="0"/>
          </a:p>
        </p:txBody>
      </p:sp>
      <p:sp>
        <p:nvSpPr>
          <p:cNvPr id="4" name="Espace réservé du numéro de diapositive 3">
            <a:extLst>
              <a:ext uri="{FF2B5EF4-FFF2-40B4-BE49-F238E27FC236}">
                <a16:creationId xmlns:a16="http://schemas.microsoft.com/office/drawing/2014/main" xmlns="" id="{1AD0C5E5-679E-4275-9EDE-452B07B85A76}"/>
              </a:ext>
            </a:extLst>
          </p:cNvPr>
          <p:cNvSpPr>
            <a:spLocks noGrp="1"/>
          </p:cNvSpPr>
          <p:nvPr>
            <p:ph type="sldNum" sz="quarter" idx="8"/>
          </p:nvPr>
        </p:nvSpPr>
        <p:spPr/>
        <p:txBody>
          <a:bodyPr/>
          <a:lstStyle/>
          <a:p>
            <a:pPr lvl="0"/>
            <a:fld id="{56E3711F-DEFF-44F1-A83E-BBAD49A1A922}" type="slidenum">
              <a:rPr lang="fr-FR" smtClean="0"/>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Lien du site du ministère pour plus d’information sur l’index :  </a:t>
            </a:r>
            <a:endParaRPr lang="fr-FR" dirty="0"/>
          </a:p>
        </p:txBody>
      </p:sp>
      <p:sp>
        <p:nvSpPr>
          <p:cNvPr id="3" name="Content Placeholder 2"/>
          <p:cNvSpPr>
            <a:spLocks noGrp="1"/>
          </p:cNvSpPr>
          <p:nvPr>
            <p:ph idx="1"/>
          </p:nvPr>
        </p:nvSpPr>
        <p:spPr/>
        <p:txBody>
          <a:bodyPr/>
          <a:lstStyle/>
          <a:p>
            <a:r>
              <a:rPr lang="fr-FR" u="sng" dirty="0">
                <a:hlinkClick r:id="rId2"/>
              </a:rPr>
              <a:t>https://travail-emploi.gouv.fr/droit-du-travail/egalite-professionnelle-discrimination-et-harcelement/questions-reponses-sur-le-calcul-de-l-index-de-l-egalite</a:t>
            </a:r>
            <a:endParaRPr lang="fr-FR" dirty="0"/>
          </a:p>
        </p:txBody>
      </p:sp>
      <p:sp>
        <p:nvSpPr>
          <p:cNvPr id="4" name="Slide Number Placeholder 3"/>
          <p:cNvSpPr>
            <a:spLocks noGrp="1"/>
          </p:cNvSpPr>
          <p:nvPr>
            <p:ph type="sldNum" sz="quarter" idx="8"/>
          </p:nvPr>
        </p:nvSpPr>
        <p:spPr/>
        <p:txBody>
          <a:bodyPr/>
          <a:lstStyle/>
          <a:p>
            <a:pPr lvl="0"/>
            <a:fld id="{ABEA1860-CC6C-41B0-A207-DD6C2FBECE9C}" type="slidenum">
              <a:rPr lang="fr-FR" smtClean="0"/>
              <a:t>10</a:t>
            </a:fld>
            <a:endParaRPr lang="fr-FR"/>
          </a:p>
        </p:txBody>
      </p:sp>
    </p:spTree>
    <p:extLst>
      <p:ext uri="{BB962C8B-B14F-4D97-AF65-F5344CB8AC3E}">
        <p14:creationId xmlns:p14="http://schemas.microsoft.com/office/powerpoint/2010/main" val="539602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Egalité femmes/hommes dans la loi Avenir professionnel</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351692" y="1825626"/>
            <a:ext cx="8496886" cy="4772121"/>
          </a:xfrm>
        </p:spPr>
        <p:txBody>
          <a:bodyPr>
            <a:normAutofit/>
          </a:bodyPr>
          <a:lstStyle/>
          <a:p>
            <a:r>
              <a:rPr lang="fr-FR" dirty="0"/>
              <a:t>Un bilan de </a:t>
            </a:r>
            <a:r>
              <a:rPr lang="fr-FR" b="1" dirty="0">
                <a:solidFill>
                  <a:srgbClr val="FF0000"/>
                </a:solidFill>
              </a:rPr>
              <a:t>l’action de la branche </a:t>
            </a:r>
            <a:r>
              <a:rPr lang="fr-FR" dirty="0"/>
              <a:t>en faveur de l'égalité professionnelle entre les femmes et les hommes, </a:t>
            </a:r>
            <a:r>
              <a:rPr lang="fr-FR" u="sng" dirty="0"/>
              <a:t>notamment en matière de </a:t>
            </a:r>
            <a:r>
              <a:rPr lang="fr-FR" dirty="0"/>
              <a:t>:</a:t>
            </a:r>
          </a:p>
          <a:p>
            <a:endParaRPr lang="fr-FR" dirty="0"/>
          </a:p>
          <a:p>
            <a:pPr lvl="1"/>
            <a:r>
              <a:rPr lang="fr-FR" dirty="0"/>
              <a:t>Classifications</a:t>
            </a:r>
          </a:p>
          <a:p>
            <a:pPr lvl="1"/>
            <a:r>
              <a:rPr lang="fr-FR" dirty="0"/>
              <a:t>Promotion de la mixité des emplois et d'établissement des certificats de qualification professionnelle</a:t>
            </a:r>
          </a:p>
          <a:p>
            <a:pPr lvl="1"/>
            <a:r>
              <a:rPr lang="fr-FR" dirty="0"/>
              <a:t>Des données chiffrées sur la répartition et la nature des postes entre les femmes et les hommes </a:t>
            </a:r>
          </a:p>
          <a:p>
            <a:pPr lvl="1"/>
            <a:r>
              <a:rPr lang="fr-FR" dirty="0"/>
              <a:t>Un bilan des outils mis à disposition des entreprises pour prévenir et agir contre le harcèlement sexuel et les agissements sexistes.</a:t>
            </a:r>
          </a:p>
        </p:txBody>
      </p:sp>
      <p:sp>
        <p:nvSpPr>
          <p:cNvPr id="4" name="Espace réservé du numéro de diapositive 3">
            <a:extLst>
              <a:ext uri="{FF2B5EF4-FFF2-40B4-BE49-F238E27FC236}">
                <a16:creationId xmlns:a16="http://schemas.microsoft.com/office/drawing/2014/main" xmlns="" id="{81C5F720-F37A-47D8-8417-1CE36BEE9732}"/>
              </a:ext>
            </a:extLst>
          </p:cNvPr>
          <p:cNvSpPr>
            <a:spLocks noGrp="1"/>
          </p:cNvSpPr>
          <p:nvPr>
            <p:ph type="sldNum" sz="quarter" idx="8"/>
          </p:nvPr>
        </p:nvSpPr>
        <p:spPr/>
        <p:txBody>
          <a:bodyPr/>
          <a:lstStyle/>
          <a:p>
            <a:pPr lvl="0"/>
            <a:fld id="{ABEA1860-CC6C-41B0-A207-DD6C2FBECE9C}" type="slidenum">
              <a:rPr lang="fr-FR" smtClean="0"/>
              <a:t>11</a:t>
            </a:fld>
            <a:endParaRPr lang="fr-FR"/>
          </a:p>
        </p:txBody>
      </p:sp>
    </p:spTree>
    <p:extLst>
      <p:ext uri="{BB962C8B-B14F-4D97-AF65-F5344CB8AC3E}">
        <p14:creationId xmlns:p14="http://schemas.microsoft.com/office/powerpoint/2010/main" val="2363996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Egalité femmes/hommes dans la loi Avenir professionnel</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351692" y="1825626"/>
            <a:ext cx="8496886" cy="4772121"/>
          </a:xfrm>
        </p:spPr>
        <p:txBody>
          <a:bodyPr>
            <a:normAutofit/>
          </a:bodyPr>
          <a:lstStyle/>
          <a:p>
            <a:r>
              <a:rPr lang="fr-FR" dirty="0"/>
              <a:t>Lutte contre le harcèlement sexuel et les agissements sexistes :</a:t>
            </a:r>
          </a:p>
          <a:p>
            <a:pPr lvl="1"/>
            <a:endParaRPr lang="fr-FR" dirty="0"/>
          </a:p>
          <a:p>
            <a:pPr lvl="1"/>
            <a:r>
              <a:rPr lang="fr-FR" dirty="0"/>
              <a:t>Renforcement du rôle de la branche :</a:t>
            </a:r>
          </a:p>
          <a:p>
            <a:pPr marL="457200" lvl="1" indent="0">
              <a:buNone/>
            </a:pPr>
            <a:endParaRPr lang="fr-FR" dirty="0"/>
          </a:p>
          <a:p>
            <a:pPr lvl="1">
              <a:buFont typeface="Wingdings" panose="05000000000000000000" pitchFamily="2" charset="2"/>
              <a:buChar char="Ø"/>
            </a:pPr>
            <a:r>
              <a:rPr lang="fr-FR" dirty="0"/>
              <a:t>Création d’un nouveau sujet de négociation obligatoire au niveau de la branche : </a:t>
            </a:r>
          </a:p>
          <a:p>
            <a:pPr marL="914400" lvl="2" indent="0">
              <a:buNone/>
            </a:pPr>
            <a:r>
              <a:rPr lang="fr-FR" dirty="0"/>
              <a:t>« </a:t>
            </a:r>
            <a:r>
              <a:rPr lang="fr-FR" i="1" dirty="0"/>
              <a:t>la mise à disposition d’outils aux entreprises pour prévenir et agir contre le harcèlement sexuel et les agissements sexistes</a:t>
            </a:r>
            <a:r>
              <a:rPr lang="fr-FR" dirty="0"/>
              <a:t> ».</a:t>
            </a:r>
          </a:p>
          <a:p>
            <a:pPr lvl="1">
              <a:buFont typeface="Wingdings" panose="05000000000000000000" pitchFamily="2" charset="2"/>
              <a:buChar char="Ø"/>
            </a:pPr>
            <a:endParaRPr lang="fr-FR" dirty="0"/>
          </a:p>
          <a:p>
            <a:pPr lvl="1">
              <a:buFont typeface="Wingdings" panose="05000000000000000000" pitchFamily="2" charset="2"/>
              <a:buChar char="Ø"/>
            </a:pPr>
            <a:r>
              <a:rPr lang="fr-FR" dirty="0"/>
              <a:t>Un suivi au niveau de la branche des outils mis en place dans les entreprises</a:t>
            </a:r>
          </a:p>
          <a:p>
            <a:pPr lvl="1"/>
            <a:endParaRPr lang="fr-FR" dirty="0"/>
          </a:p>
        </p:txBody>
      </p:sp>
      <p:sp>
        <p:nvSpPr>
          <p:cNvPr id="4" name="Espace réservé du numéro de diapositive 3">
            <a:extLst>
              <a:ext uri="{FF2B5EF4-FFF2-40B4-BE49-F238E27FC236}">
                <a16:creationId xmlns:a16="http://schemas.microsoft.com/office/drawing/2014/main" xmlns="" id="{011F3B65-6422-41F3-8F2F-BEB87B573C0A}"/>
              </a:ext>
            </a:extLst>
          </p:cNvPr>
          <p:cNvSpPr>
            <a:spLocks noGrp="1"/>
          </p:cNvSpPr>
          <p:nvPr>
            <p:ph type="sldNum" sz="quarter" idx="8"/>
          </p:nvPr>
        </p:nvSpPr>
        <p:spPr/>
        <p:txBody>
          <a:bodyPr/>
          <a:lstStyle/>
          <a:p>
            <a:pPr lvl="0"/>
            <a:fld id="{ABEA1860-CC6C-41B0-A207-DD6C2FBECE9C}" type="slidenum">
              <a:rPr lang="fr-FR" smtClean="0"/>
              <a:t>12</a:t>
            </a:fld>
            <a:endParaRPr lang="fr-FR"/>
          </a:p>
        </p:txBody>
      </p:sp>
    </p:spTree>
    <p:extLst>
      <p:ext uri="{BB962C8B-B14F-4D97-AF65-F5344CB8AC3E}">
        <p14:creationId xmlns:p14="http://schemas.microsoft.com/office/powerpoint/2010/main" val="1865507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Egalité femmes/hommes dans la loi Avenir professionnel</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351692" y="1825626"/>
            <a:ext cx="8496886" cy="4772121"/>
          </a:xfrm>
        </p:spPr>
        <p:txBody>
          <a:bodyPr>
            <a:normAutofit lnSpcReduction="10000"/>
          </a:bodyPr>
          <a:lstStyle/>
          <a:p>
            <a:r>
              <a:rPr lang="fr-FR" dirty="0"/>
              <a:t>Lutte contre le harcèlement sexuel et les agissements sexistes :</a:t>
            </a:r>
          </a:p>
          <a:p>
            <a:endParaRPr lang="fr-FR" dirty="0"/>
          </a:p>
          <a:p>
            <a:pPr lvl="1"/>
            <a:r>
              <a:rPr lang="fr-FR" dirty="0"/>
              <a:t>Un renforcement de l’information dans l’entreprise :</a:t>
            </a:r>
          </a:p>
          <a:p>
            <a:pPr marL="457200" lvl="1" indent="0">
              <a:buNone/>
            </a:pPr>
            <a:endParaRPr lang="fr-FR" dirty="0"/>
          </a:p>
          <a:p>
            <a:pPr marL="457200" lvl="1" indent="0" algn="just">
              <a:buNone/>
            </a:pPr>
            <a:r>
              <a:rPr lang="fr-FR" dirty="0"/>
              <a:t>« </a:t>
            </a:r>
            <a:r>
              <a:rPr lang="fr-FR" i="1" dirty="0"/>
              <a:t>Dans les lieux de travail ainsi que dans les locaux ou à la porte des locaux où se fait l'embauche, les personnes mentionnées à l'article L. 1153-2 sont informées par tout moyen du texte de l'article 222-33 du code pénal </a:t>
            </a:r>
            <a:r>
              <a:rPr lang="fr-FR" i="1" u="sng" dirty="0"/>
              <a:t>ainsi que des actions contentieuses civiles et pénales ouvertes en matière de harcèlement sexuel et des coordonnées des autorités et services compétents. La liste de ces services est définie par décret</a:t>
            </a:r>
            <a:r>
              <a:rPr lang="fr-FR" dirty="0"/>
              <a:t> » (article L. 1153-5 CT).</a:t>
            </a:r>
          </a:p>
        </p:txBody>
      </p:sp>
      <p:sp>
        <p:nvSpPr>
          <p:cNvPr id="4" name="Espace réservé du numéro de diapositive 3">
            <a:extLst>
              <a:ext uri="{FF2B5EF4-FFF2-40B4-BE49-F238E27FC236}">
                <a16:creationId xmlns:a16="http://schemas.microsoft.com/office/drawing/2014/main" xmlns="" id="{57B60C79-C415-4CC6-A8E2-F69B2D46AA96}"/>
              </a:ext>
            </a:extLst>
          </p:cNvPr>
          <p:cNvSpPr>
            <a:spLocks noGrp="1"/>
          </p:cNvSpPr>
          <p:nvPr>
            <p:ph type="sldNum" sz="quarter" idx="8"/>
          </p:nvPr>
        </p:nvSpPr>
        <p:spPr/>
        <p:txBody>
          <a:bodyPr/>
          <a:lstStyle/>
          <a:p>
            <a:pPr lvl="0"/>
            <a:fld id="{ABEA1860-CC6C-41B0-A207-DD6C2FBECE9C}" type="slidenum">
              <a:rPr lang="fr-FR" smtClean="0"/>
              <a:t>13</a:t>
            </a:fld>
            <a:endParaRPr lang="fr-FR"/>
          </a:p>
        </p:txBody>
      </p:sp>
    </p:spTree>
    <p:extLst>
      <p:ext uri="{BB962C8B-B14F-4D97-AF65-F5344CB8AC3E}">
        <p14:creationId xmlns:p14="http://schemas.microsoft.com/office/powerpoint/2010/main" val="326182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Egalité femmes/hommes dans la loi Avenir professionnel</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351692" y="1825626"/>
            <a:ext cx="8496886" cy="4772121"/>
          </a:xfrm>
        </p:spPr>
        <p:txBody>
          <a:bodyPr>
            <a:normAutofit/>
          </a:bodyPr>
          <a:lstStyle/>
          <a:p>
            <a:r>
              <a:rPr lang="fr-FR" dirty="0"/>
              <a:t>Lutte contre le harcèlement sexuel et les agissements sexistes :</a:t>
            </a:r>
          </a:p>
          <a:p>
            <a:endParaRPr lang="fr-FR" dirty="0"/>
          </a:p>
          <a:p>
            <a:pPr lvl="1"/>
            <a:r>
              <a:rPr lang="fr-FR" dirty="0"/>
              <a:t>Désignation par la direction d’un référent « harcèlement » :</a:t>
            </a:r>
          </a:p>
          <a:p>
            <a:pPr marL="457200" lvl="1" indent="0">
              <a:buNone/>
            </a:pPr>
            <a:endParaRPr lang="fr-FR" dirty="0"/>
          </a:p>
          <a:p>
            <a:pPr marL="457200" lvl="1" indent="0" algn="just">
              <a:buNone/>
            </a:pPr>
            <a:r>
              <a:rPr lang="fr-FR" dirty="0"/>
              <a:t>« </a:t>
            </a:r>
            <a:r>
              <a:rPr lang="fr-FR" i="1" dirty="0"/>
              <a:t>Dans toute entreprise employant </a:t>
            </a:r>
            <a:r>
              <a:rPr lang="fr-FR" i="1" u="sng" dirty="0"/>
              <a:t>au moins deux cent cinquante salariés </a:t>
            </a:r>
            <a:r>
              <a:rPr lang="fr-FR" i="1" dirty="0"/>
              <a:t>est désigné un référent chargé d'orienter, d'informer et d'accompagner les salariés en matière de lutte contre le harcèlement sexuel et les agissements sexistes</a:t>
            </a:r>
            <a:r>
              <a:rPr lang="fr-FR" dirty="0"/>
              <a:t> » (article L. 1153-5 CT)</a:t>
            </a:r>
          </a:p>
        </p:txBody>
      </p:sp>
      <p:sp>
        <p:nvSpPr>
          <p:cNvPr id="4" name="Espace réservé du numéro de diapositive 3">
            <a:extLst>
              <a:ext uri="{FF2B5EF4-FFF2-40B4-BE49-F238E27FC236}">
                <a16:creationId xmlns:a16="http://schemas.microsoft.com/office/drawing/2014/main" xmlns="" id="{131D3D58-3E66-4E34-96FB-EC5C3A371C72}"/>
              </a:ext>
            </a:extLst>
          </p:cNvPr>
          <p:cNvSpPr>
            <a:spLocks noGrp="1"/>
          </p:cNvSpPr>
          <p:nvPr>
            <p:ph type="sldNum" sz="quarter" idx="8"/>
          </p:nvPr>
        </p:nvSpPr>
        <p:spPr/>
        <p:txBody>
          <a:bodyPr/>
          <a:lstStyle/>
          <a:p>
            <a:pPr lvl="0"/>
            <a:fld id="{ABEA1860-CC6C-41B0-A207-DD6C2FBECE9C}" type="slidenum">
              <a:rPr lang="fr-FR" smtClean="0"/>
              <a:t>14</a:t>
            </a:fld>
            <a:endParaRPr lang="fr-FR"/>
          </a:p>
        </p:txBody>
      </p:sp>
    </p:spTree>
    <p:extLst>
      <p:ext uri="{BB962C8B-B14F-4D97-AF65-F5344CB8AC3E}">
        <p14:creationId xmlns:p14="http://schemas.microsoft.com/office/powerpoint/2010/main" val="4127877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Egalité femmes/hommes dans la loi Avenir professionnel</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351692" y="1825626"/>
            <a:ext cx="8496886" cy="4772121"/>
          </a:xfrm>
        </p:spPr>
        <p:txBody>
          <a:bodyPr>
            <a:normAutofit/>
          </a:bodyPr>
          <a:lstStyle/>
          <a:p>
            <a:r>
              <a:rPr lang="fr-FR" dirty="0"/>
              <a:t>Lutte contre le harcèlement sexuel et les agissements sexistes :</a:t>
            </a:r>
          </a:p>
          <a:p>
            <a:endParaRPr lang="fr-FR" dirty="0"/>
          </a:p>
          <a:p>
            <a:pPr lvl="1"/>
            <a:r>
              <a:rPr lang="fr-FR" sz="3200" b="1" dirty="0"/>
              <a:t>Désignation par le CSE d’un référent « harcèlement » :</a:t>
            </a:r>
          </a:p>
          <a:p>
            <a:pPr marL="457200" lvl="1" indent="0">
              <a:buNone/>
            </a:pPr>
            <a:endParaRPr lang="fr-FR" dirty="0"/>
          </a:p>
          <a:p>
            <a:pPr marL="457200" lvl="1" indent="0" algn="just">
              <a:buNone/>
            </a:pPr>
            <a:r>
              <a:rPr lang="fr-FR" dirty="0"/>
              <a:t>« </a:t>
            </a:r>
            <a:r>
              <a:rPr lang="fr-FR" i="1" dirty="0"/>
              <a:t>Un référent en matière de lutte contre le harcèlement sexuel et les agissements sexistes </a:t>
            </a:r>
            <a:r>
              <a:rPr lang="fr-FR" i="1" u="sng" dirty="0"/>
              <a:t>est désigné par le comité social et économique parmi ses membres</a:t>
            </a:r>
            <a:r>
              <a:rPr lang="fr-FR" i="1" dirty="0"/>
              <a:t>, sous la forme d'une résolution adoptée selon les modalités définies à l'article L. 2315-32, pour une durée qui prend fin avec celle du mandat des membres élus du comité »</a:t>
            </a:r>
            <a:r>
              <a:rPr lang="fr-FR" dirty="0"/>
              <a:t> (article L. 2314-1 alinéa 3).</a:t>
            </a:r>
          </a:p>
        </p:txBody>
      </p:sp>
      <p:sp>
        <p:nvSpPr>
          <p:cNvPr id="4" name="Espace réservé du numéro de diapositive 3">
            <a:extLst>
              <a:ext uri="{FF2B5EF4-FFF2-40B4-BE49-F238E27FC236}">
                <a16:creationId xmlns:a16="http://schemas.microsoft.com/office/drawing/2014/main" xmlns="" id="{4AE48E68-4EF0-43D5-81A6-AD8D02681242}"/>
              </a:ext>
            </a:extLst>
          </p:cNvPr>
          <p:cNvSpPr>
            <a:spLocks noGrp="1"/>
          </p:cNvSpPr>
          <p:nvPr>
            <p:ph type="sldNum" sz="quarter" idx="8"/>
          </p:nvPr>
        </p:nvSpPr>
        <p:spPr/>
        <p:txBody>
          <a:bodyPr/>
          <a:lstStyle/>
          <a:p>
            <a:pPr lvl="0"/>
            <a:fld id="{ABEA1860-CC6C-41B0-A207-DD6C2FBECE9C}" type="slidenum">
              <a:rPr lang="fr-FR" smtClean="0"/>
              <a:t>15</a:t>
            </a:fld>
            <a:endParaRPr lang="fr-FR"/>
          </a:p>
        </p:txBody>
      </p:sp>
    </p:spTree>
    <p:extLst>
      <p:ext uri="{BB962C8B-B14F-4D97-AF65-F5344CB8AC3E}">
        <p14:creationId xmlns:p14="http://schemas.microsoft.com/office/powerpoint/2010/main" val="3110748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Egalité femmes/hommes dans la loi Avenir professionnel</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351692" y="1825626"/>
            <a:ext cx="8496886" cy="4772121"/>
          </a:xfrm>
        </p:spPr>
        <p:txBody>
          <a:bodyPr>
            <a:normAutofit/>
          </a:bodyPr>
          <a:lstStyle/>
          <a:p>
            <a:r>
              <a:rPr lang="fr-FR" dirty="0"/>
              <a:t>Lutte contre le harcèlement sexuel et les agissements sexistes :</a:t>
            </a:r>
          </a:p>
          <a:p>
            <a:endParaRPr lang="fr-FR" dirty="0"/>
          </a:p>
          <a:p>
            <a:pPr lvl="1"/>
            <a:r>
              <a:rPr lang="fr-FR" dirty="0"/>
              <a:t>Le rôle de ce référent peut être multiple : </a:t>
            </a:r>
          </a:p>
          <a:p>
            <a:pPr lvl="2"/>
            <a:r>
              <a:rPr lang="fr-FR" sz="2400" dirty="0"/>
              <a:t>Organiser des actions d’information, de prévention du harcèlement sexuel et des agissements sexistes</a:t>
            </a:r>
          </a:p>
          <a:p>
            <a:pPr lvl="2"/>
            <a:r>
              <a:rPr lang="fr-FR" sz="2400" dirty="0"/>
              <a:t>Accompagnement des victimes de harcèlement : par exemple, définir, en lien avec le référent de la direction, la procédure à suivre pour une victime en cas de harcèlement. </a:t>
            </a:r>
          </a:p>
          <a:p>
            <a:pPr marL="457200" lvl="1" indent="0" algn="just">
              <a:buNone/>
            </a:pPr>
            <a:endParaRPr lang="fr-FR" dirty="0"/>
          </a:p>
        </p:txBody>
      </p:sp>
      <p:sp>
        <p:nvSpPr>
          <p:cNvPr id="4" name="Espace réservé du numéro de diapositive 3">
            <a:extLst>
              <a:ext uri="{FF2B5EF4-FFF2-40B4-BE49-F238E27FC236}">
                <a16:creationId xmlns:a16="http://schemas.microsoft.com/office/drawing/2014/main" xmlns="" id="{FD35E21C-9592-4C18-BCDE-8B42C5EAD378}"/>
              </a:ext>
            </a:extLst>
          </p:cNvPr>
          <p:cNvSpPr>
            <a:spLocks noGrp="1"/>
          </p:cNvSpPr>
          <p:nvPr>
            <p:ph type="sldNum" sz="quarter" idx="8"/>
          </p:nvPr>
        </p:nvSpPr>
        <p:spPr/>
        <p:txBody>
          <a:bodyPr/>
          <a:lstStyle/>
          <a:p>
            <a:pPr lvl="0"/>
            <a:fld id="{ABEA1860-CC6C-41B0-A207-DD6C2FBECE9C}" type="slidenum">
              <a:rPr lang="fr-FR" smtClean="0"/>
              <a:t>16</a:t>
            </a:fld>
            <a:endParaRPr lang="fr-FR"/>
          </a:p>
        </p:txBody>
      </p:sp>
    </p:spTree>
    <p:extLst>
      <p:ext uri="{BB962C8B-B14F-4D97-AF65-F5344CB8AC3E}">
        <p14:creationId xmlns:p14="http://schemas.microsoft.com/office/powerpoint/2010/main" val="1341719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Egalité femmes/hommes dans la loi Avenir professionnel</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351692" y="1825626"/>
            <a:ext cx="8496886" cy="4772121"/>
          </a:xfrm>
        </p:spPr>
        <p:txBody>
          <a:bodyPr>
            <a:normAutofit/>
          </a:bodyPr>
          <a:lstStyle/>
          <a:p>
            <a:r>
              <a:rPr lang="fr-FR" dirty="0"/>
              <a:t>Lutte contre le harcèlement sexuel et les agissements sexistes :</a:t>
            </a:r>
          </a:p>
          <a:p>
            <a:endParaRPr lang="fr-FR" dirty="0"/>
          </a:p>
          <a:p>
            <a:pPr lvl="1"/>
            <a:r>
              <a:rPr lang="fr-FR" dirty="0">
                <a:solidFill>
                  <a:srgbClr val="FF0000"/>
                </a:solidFill>
              </a:rPr>
              <a:t>L’adresse et le numéro d’appel de ces référents doivent être mentionnés dans les lieux de travail ainsi que dans les locaux ou à la porte des locaux où se fait l’embauche (</a:t>
            </a:r>
            <a:r>
              <a:rPr lang="fr-FR" i="1" dirty="0">
                <a:solidFill>
                  <a:srgbClr val="FF0000"/>
                </a:solidFill>
              </a:rPr>
              <a:t>art. D. 115161 du Code du travail</a:t>
            </a:r>
            <a:r>
              <a:rPr lang="fr-FR" dirty="0">
                <a:solidFill>
                  <a:srgbClr val="FF0000"/>
                </a:solidFill>
              </a:rPr>
              <a:t>)</a:t>
            </a:r>
          </a:p>
        </p:txBody>
      </p:sp>
      <p:sp>
        <p:nvSpPr>
          <p:cNvPr id="4" name="Espace réservé du numéro de diapositive 3">
            <a:extLst>
              <a:ext uri="{FF2B5EF4-FFF2-40B4-BE49-F238E27FC236}">
                <a16:creationId xmlns:a16="http://schemas.microsoft.com/office/drawing/2014/main" xmlns="" id="{FD35E21C-9592-4C18-BCDE-8B42C5EAD378}"/>
              </a:ext>
            </a:extLst>
          </p:cNvPr>
          <p:cNvSpPr>
            <a:spLocks noGrp="1"/>
          </p:cNvSpPr>
          <p:nvPr>
            <p:ph type="sldNum" sz="quarter" idx="8"/>
          </p:nvPr>
        </p:nvSpPr>
        <p:spPr/>
        <p:txBody>
          <a:bodyPr/>
          <a:lstStyle/>
          <a:p>
            <a:pPr lvl="0"/>
            <a:fld id="{ABEA1860-CC6C-41B0-A207-DD6C2FBECE9C}" type="slidenum">
              <a:rPr lang="fr-FR" smtClean="0"/>
              <a:t>17</a:t>
            </a:fld>
            <a:endParaRPr lang="fr-FR"/>
          </a:p>
        </p:txBody>
      </p:sp>
    </p:spTree>
    <p:extLst>
      <p:ext uri="{BB962C8B-B14F-4D97-AF65-F5344CB8AC3E}">
        <p14:creationId xmlns:p14="http://schemas.microsoft.com/office/powerpoint/2010/main" val="1677668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Egalité femmes/hommes dans la loi Avenir professionnel</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351692" y="1825626"/>
            <a:ext cx="8496886" cy="4772121"/>
          </a:xfrm>
        </p:spPr>
        <p:txBody>
          <a:bodyPr>
            <a:normAutofit/>
          </a:bodyPr>
          <a:lstStyle/>
          <a:p>
            <a:r>
              <a:rPr lang="fr-FR" dirty="0"/>
              <a:t>Lutte contre le harcèlement sexuel et les agissements sexistes :</a:t>
            </a:r>
          </a:p>
          <a:p>
            <a:endParaRPr lang="fr-FR" dirty="0"/>
          </a:p>
          <a:p>
            <a:pPr lvl="1"/>
            <a:r>
              <a:rPr lang="fr-FR" dirty="0"/>
              <a:t>Pas de moyen spécifique prévu par la loi : </a:t>
            </a:r>
          </a:p>
          <a:p>
            <a:pPr marL="457200" lvl="1" indent="0">
              <a:buNone/>
            </a:pPr>
            <a:endParaRPr lang="fr-FR" dirty="0"/>
          </a:p>
          <a:p>
            <a:pPr lvl="2"/>
            <a:r>
              <a:rPr lang="fr-FR" sz="2400" dirty="0"/>
              <a:t>Pas de formation spécifique sur le harcèlement sexuel et les agissements sexistes </a:t>
            </a:r>
          </a:p>
          <a:p>
            <a:pPr lvl="2"/>
            <a:r>
              <a:rPr lang="fr-FR" sz="2400" dirty="0"/>
              <a:t>Pas de crédit d’heures supplémentaires pour mener à bien ses missions</a:t>
            </a:r>
          </a:p>
          <a:p>
            <a:pPr lvl="2"/>
            <a:endParaRPr lang="fr-FR" sz="2400" dirty="0"/>
          </a:p>
          <a:p>
            <a:pPr lvl="2"/>
            <a:endParaRPr lang="fr-FR" sz="2400" dirty="0"/>
          </a:p>
          <a:p>
            <a:pPr lvl="2"/>
            <a:endParaRPr lang="fr-FR" dirty="0"/>
          </a:p>
          <a:p>
            <a:pPr lvl="2"/>
            <a:endParaRPr lang="fr-FR" dirty="0"/>
          </a:p>
        </p:txBody>
      </p:sp>
      <p:sp>
        <p:nvSpPr>
          <p:cNvPr id="4" name="Espace réservé du numéro de diapositive 3">
            <a:extLst>
              <a:ext uri="{FF2B5EF4-FFF2-40B4-BE49-F238E27FC236}">
                <a16:creationId xmlns:a16="http://schemas.microsoft.com/office/drawing/2014/main" xmlns="" id="{42C6877E-CAB5-43B7-B595-09FD6500EEAA}"/>
              </a:ext>
            </a:extLst>
          </p:cNvPr>
          <p:cNvSpPr>
            <a:spLocks noGrp="1"/>
          </p:cNvSpPr>
          <p:nvPr>
            <p:ph type="sldNum" sz="quarter" idx="8"/>
          </p:nvPr>
        </p:nvSpPr>
        <p:spPr/>
        <p:txBody>
          <a:bodyPr/>
          <a:lstStyle/>
          <a:p>
            <a:pPr lvl="0"/>
            <a:fld id="{ABEA1860-CC6C-41B0-A207-DD6C2FBECE9C}" type="slidenum">
              <a:rPr lang="fr-FR" smtClean="0"/>
              <a:t>18</a:t>
            </a:fld>
            <a:endParaRPr lang="fr-FR"/>
          </a:p>
        </p:txBody>
      </p:sp>
    </p:spTree>
    <p:extLst>
      <p:ext uri="{BB962C8B-B14F-4D97-AF65-F5344CB8AC3E}">
        <p14:creationId xmlns:p14="http://schemas.microsoft.com/office/powerpoint/2010/main" val="414515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Les moyens du CSE dédiés à l’égalité professionnelle femmes-hommes</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351692" y="1825626"/>
            <a:ext cx="8496886" cy="4772121"/>
          </a:xfrm>
        </p:spPr>
        <p:txBody>
          <a:bodyPr>
            <a:normAutofit/>
          </a:bodyPr>
          <a:lstStyle/>
          <a:p>
            <a:pPr>
              <a:buFont typeface="Wingdings" panose="05000000000000000000" pitchFamily="2" charset="2"/>
              <a:buChar char="§"/>
            </a:pPr>
            <a:r>
              <a:rPr lang="fr-FR" sz="2400" dirty="0">
                <a:latin typeface="Arial" panose="020B0604020202020204" pitchFamily="34" charset="0"/>
                <a:cs typeface="Arial" panose="020B0604020202020204" pitchFamily="34" charset="0"/>
              </a:rPr>
              <a:t>Mise en place d’une commission dédiée à l’égalité professionnelle femmes-hommes :</a:t>
            </a:r>
          </a:p>
          <a:p>
            <a:pPr>
              <a:buFont typeface="Wingdings" panose="05000000000000000000" pitchFamily="2" charset="2"/>
              <a:buChar char="§"/>
            </a:pPr>
            <a:endParaRPr lang="fr-FR"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fr-FR" sz="2400" u="sng" dirty="0">
                <a:latin typeface="Arial" panose="020B0604020202020204" pitchFamily="34" charset="0"/>
                <a:cs typeface="Arial" panose="020B0604020202020204" pitchFamily="34" charset="0"/>
              </a:rPr>
              <a:t>Le principe </a:t>
            </a:r>
            <a:r>
              <a:rPr lang="fr-FR" sz="2400" dirty="0">
                <a:latin typeface="Arial" panose="020B0604020202020204" pitchFamily="34" charset="0"/>
                <a:cs typeface="Arial" panose="020B0604020202020204" pitchFamily="34" charset="0"/>
              </a:rPr>
              <a:t>: mise en place par accord collectif dans les entreprises d’au moins 50 salariés</a:t>
            </a:r>
          </a:p>
          <a:p>
            <a:pPr>
              <a:buFont typeface="Wingdings" panose="05000000000000000000" pitchFamily="2" charset="2"/>
              <a:buChar char="Ø"/>
            </a:pPr>
            <a:r>
              <a:rPr lang="fr-FR" sz="2400" u="sng" dirty="0">
                <a:latin typeface="Arial" panose="020B0604020202020204" pitchFamily="34" charset="0"/>
                <a:cs typeface="Arial" panose="020B0604020202020204" pitchFamily="34" charset="0"/>
              </a:rPr>
              <a:t>En l’absence d’accord collectif </a:t>
            </a:r>
            <a:r>
              <a:rPr lang="fr-FR" sz="2400" dirty="0">
                <a:latin typeface="Arial" panose="020B0604020202020204" pitchFamily="34" charset="0"/>
                <a:cs typeface="Arial" panose="020B0604020202020204" pitchFamily="34" charset="0"/>
              </a:rPr>
              <a:t>:</a:t>
            </a:r>
          </a:p>
          <a:p>
            <a:pPr marL="457200" lvl="1" indent="0">
              <a:buNone/>
            </a:pPr>
            <a:endParaRPr lang="fr-FR" dirty="0">
              <a:latin typeface="Arial" panose="020B0604020202020204" pitchFamily="34" charset="0"/>
              <a:cs typeface="Arial" panose="020B0604020202020204" pitchFamily="34" charset="0"/>
            </a:endParaRPr>
          </a:p>
          <a:p>
            <a:pPr lvl="1">
              <a:buFont typeface="Arial" panose="020B0604020202020204" pitchFamily="34" charset="0"/>
              <a:buChar char="•"/>
            </a:pPr>
            <a:r>
              <a:rPr lang="fr-FR" dirty="0">
                <a:latin typeface="Arial" panose="020B0604020202020204" pitchFamily="34" charset="0"/>
                <a:cs typeface="Arial" panose="020B0604020202020204" pitchFamily="34" charset="0"/>
              </a:rPr>
              <a:t>Mise en place UNIQUEMENT dans les entreprises </a:t>
            </a:r>
            <a:r>
              <a:rPr lang="fr-FR" b="1" dirty="0">
                <a:latin typeface="Arial" panose="020B0604020202020204" pitchFamily="34" charset="0"/>
                <a:cs typeface="Arial" panose="020B0604020202020204" pitchFamily="34" charset="0"/>
              </a:rPr>
              <a:t>d’au moins 300 salariés</a:t>
            </a:r>
          </a:p>
          <a:p>
            <a:pPr marL="914400" lvl="2" indent="0">
              <a:buNone/>
            </a:pPr>
            <a:endParaRPr lang="fr-FR" sz="2400" dirty="0">
              <a:latin typeface="Arial" panose="020B0604020202020204" pitchFamily="34" charset="0"/>
              <a:cs typeface="Arial" panose="020B0604020202020204" pitchFamily="34" charset="0"/>
            </a:endParaRPr>
          </a:p>
          <a:p>
            <a:pPr marL="914400" lvl="2" indent="0">
              <a:buNone/>
            </a:pPr>
            <a:endParaRPr lang="fr-FR" sz="24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xmlns="" id="{F63F0B3E-D8C2-4CD1-AB56-D15D41333A13}"/>
              </a:ext>
            </a:extLst>
          </p:cNvPr>
          <p:cNvSpPr>
            <a:spLocks noGrp="1"/>
          </p:cNvSpPr>
          <p:nvPr>
            <p:ph type="sldNum" sz="quarter" idx="8"/>
          </p:nvPr>
        </p:nvSpPr>
        <p:spPr/>
        <p:txBody>
          <a:bodyPr/>
          <a:lstStyle/>
          <a:p>
            <a:pPr lvl="0"/>
            <a:fld id="{ABEA1860-CC6C-41B0-A207-DD6C2FBECE9C}" type="slidenum">
              <a:rPr lang="fr-FR" smtClean="0"/>
              <a:t>19</a:t>
            </a:fld>
            <a:endParaRPr lang="fr-FR"/>
          </a:p>
        </p:txBody>
      </p:sp>
    </p:spTree>
    <p:extLst>
      <p:ext uri="{BB962C8B-B14F-4D97-AF65-F5344CB8AC3E}">
        <p14:creationId xmlns:p14="http://schemas.microsoft.com/office/powerpoint/2010/main" val="1658014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Projet de loi</a:t>
            </a:r>
            <a:endParaRPr lang="fr-FR" dirty="0"/>
          </a:p>
        </p:txBody>
      </p:sp>
      <p:sp>
        <p:nvSpPr>
          <p:cNvPr id="4" name="Espace réservé du texte 3"/>
          <p:cNvSpPr>
            <a:spLocks noGrp="1"/>
          </p:cNvSpPr>
          <p:nvPr>
            <p:ph type="body" sz="quarter" idx="12"/>
          </p:nvPr>
        </p:nvSpPr>
        <p:spPr>
          <a:xfrm>
            <a:off x="588659" y="1176480"/>
            <a:ext cx="7490581" cy="5224173"/>
          </a:xfrm>
        </p:spPr>
        <p:txBody>
          <a:bodyPr/>
          <a:lstStyle/>
          <a:p>
            <a:r>
              <a:rPr lang="fr-FR" sz="2160" dirty="0">
                <a:solidFill>
                  <a:schemeClr val="accent1">
                    <a:lumMod val="75000"/>
                  </a:schemeClr>
                </a:solidFill>
              </a:rPr>
              <a:t>Le projet de loi </a:t>
            </a:r>
            <a:r>
              <a:rPr lang="fr-FR" sz="2160" b="1" dirty="0">
                <a:solidFill>
                  <a:schemeClr val="accent1">
                    <a:lumMod val="75000"/>
                  </a:schemeClr>
                </a:solidFill>
              </a:rPr>
              <a:t>« pour la liberté de choisir son avenir professionnel » </a:t>
            </a:r>
            <a:r>
              <a:rPr lang="fr-FR" sz="2160" dirty="0">
                <a:solidFill>
                  <a:schemeClr val="accent1">
                    <a:lumMod val="75000"/>
                  </a:schemeClr>
                </a:solidFill>
              </a:rPr>
              <a:t>contient des dispositions concernant :</a:t>
            </a:r>
          </a:p>
          <a:p>
            <a:endParaRPr lang="fr-FR" sz="2160" dirty="0">
              <a:solidFill>
                <a:schemeClr val="accent1">
                  <a:lumMod val="75000"/>
                </a:schemeClr>
              </a:solidFill>
            </a:endParaRPr>
          </a:p>
          <a:p>
            <a:pPr marL="308541" indent="-308541">
              <a:buFontTx/>
              <a:buChar char="-"/>
            </a:pPr>
            <a:r>
              <a:rPr lang="fr-FR" sz="2160" dirty="0">
                <a:solidFill>
                  <a:schemeClr val="accent1">
                    <a:lumMod val="75000"/>
                  </a:schemeClr>
                </a:solidFill>
              </a:rPr>
              <a:t>La formation professionnelle,</a:t>
            </a:r>
          </a:p>
          <a:p>
            <a:pPr marL="308541" indent="-308541">
              <a:buFontTx/>
              <a:buChar char="-"/>
            </a:pPr>
            <a:r>
              <a:rPr lang="fr-FR" sz="2160" dirty="0">
                <a:solidFill>
                  <a:schemeClr val="accent1">
                    <a:lumMod val="75000"/>
                  </a:schemeClr>
                </a:solidFill>
              </a:rPr>
              <a:t>L’apprentissage,</a:t>
            </a:r>
          </a:p>
          <a:p>
            <a:pPr marL="308541" indent="-308541">
              <a:buFontTx/>
              <a:buChar char="-"/>
            </a:pPr>
            <a:r>
              <a:rPr lang="fr-FR" sz="2160" dirty="0">
                <a:solidFill>
                  <a:schemeClr val="accent1">
                    <a:lumMod val="75000"/>
                  </a:schemeClr>
                </a:solidFill>
              </a:rPr>
              <a:t>L’assurance chômage,</a:t>
            </a:r>
          </a:p>
          <a:p>
            <a:pPr marL="308541" indent="-308541">
              <a:buFontTx/>
              <a:buChar char="-"/>
            </a:pPr>
            <a:r>
              <a:rPr lang="fr-FR" sz="2160" dirty="0">
                <a:solidFill>
                  <a:schemeClr val="accent1">
                    <a:lumMod val="75000"/>
                  </a:schemeClr>
                </a:solidFill>
              </a:rPr>
              <a:t>Le détachement,</a:t>
            </a:r>
          </a:p>
          <a:p>
            <a:pPr marL="308541" indent="-308541">
              <a:buFontTx/>
              <a:buChar char="-"/>
            </a:pPr>
            <a:r>
              <a:rPr lang="fr-FR" sz="2160" dirty="0">
                <a:solidFill>
                  <a:srgbClr val="FF0000"/>
                </a:solidFill>
              </a:rPr>
              <a:t>Des dispositions sur l’égalité professionnelle, (égalité salaire)</a:t>
            </a:r>
          </a:p>
          <a:p>
            <a:pPr marL="308541" indent="-308541">
              <a:buFontTx/>
              <a:buChar char="-"/>
            </a:pPr>
            <a:r>
              <a:rPr lang="fr-FR" sz="2160" dirty="0">
                <a:solidFill>
                  <a:schemeClr val="accent1">
                    <a:lumMod val="75000"/>
                  </a:schemeClr>
                </a:solidFill>
              </a:rPr>
              <a:t>Des dispositions sur le handicap (refonte OETH : obligation d’emploi des travailleurs handicapés)</a:t>
            </a:r>
          </a:p>
          <a:p>
            <a:pPr marL="308541" indent="-308541">
              <a:buFontTx/>
              <a:buChar char="-"/>
            </a:pPr>
            <a:r>
              <a:rPr lang="fr-FR" sz="2160" dirty="0">
                <a:solidFill>
                  <a:schemeClr val="accent1">
                    <a:lumMod val="75000"/>
                  </a:schemeClr>
                </a:solidFill>
              </a:rPr>
              <a:t>Des disposition sur la fonction publique.</a:t>
            </a:r>
          </a:p>
        </p:txBody>
      </p:sp>
    </p:spTree>
    <p:extLst>
      <p:ext uri="{BB962C8B-B14F-4D97-AF65-F5344CB8AC3E}">
        <p14:creationId xmlns:p14="http://schemas.microsoft.com/office/powerpoint/2010/main" val="344993544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Information-consultation sur l’égalité professionnelle femmes-hommes</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351692" y="1825626"/>
            <a:ext cx="8496886" cy="4772121"/>
          </a:xfrm>
        </p:spPr>
        <p:txBody>
          <a:bodyPr>
            <a:normAutofit/>
          </a:bodyPr>
          <a:lstStyle/>
          <a:p>
            <a:pPr>
              <a:buFont typeface="Wingdings" panose="05000000000000000000" pitchFamily="2" charset="2"/>
              <a:buChar char="§"/>
            </a:pPr>
            <a:r>
              <a:rPr lang="fr-FR" sz="2400" dirty="0">
                <a:latin typeface="Arial" panose="020B0604020202020204" pitchFamily="34" charset="0"/>
                <a:cs typeface="Arial" panose="020B0604020202020204" pitchFamily="34" charset="0"/>
              </a:rPr>
              <a:t>Consultation sur la politique sociale de l’entreprise, les conditions de travail et l’emploi :</a:t>
            </a:r>
          </a:p>
          <a:p>
            <a:pPr marL="0" indent="0">
              <a:buNone/>
            </a:pPr>
            <a:endParaRPr lang="fr-FR" sz="24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fr-FR" dirty="0">
                <a:latin typeface="Arial" panose="020B0604020202020204" pitchFamily="34" charset="0"/>
                <a:cs typeface="Arial" panose="020B0604020202020204" pitchFamily="34" charset="0"/>
              </a:rPr>
              <a:t>Périodicité annuelle en l’absence d’accord</a:t>
            </a:r>
          </a:p>
          <a:p>
            <a:pPr marL="457200" lvl="1" indent="0">
              <a:buNone/>
            </a:pPr>
            <a:endParaRPr lang="fr-FR"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fr-FR" dirty="0">
                <a:latin typeface="Arial" panose="020B0604020202020204" pitchFamily="34" charset="0"/>
                <a:cs typeface="Arial" panose="020B0604020202020204" pitchFamily="34" charset="0"/>
              </a:rPr>
              <a:t>Des informations à mettre à disposition du CSE </a:t>
            </a:r>
            <a:r>
              <a:rPr lang="fr-FR" i="1" dirty="0">
                <a:latin typeface="Arial" panose="020B0604020202020204" pitchFamily="34" charset="0"/>
                <a:cs typeface="Arial" panose="020B0604020202020204" pitchFamily="34" charset="0"/>
              </a:rPr>
              <a:t>via</a:t>
            </a:r>
            <a:r>
              <a:rPr lang="fr-FR" dirty="0">
                <a:latin typeface="Arial" panose="020B0604020202020204" pitchFamily="34" charset="0"/>
                <a:cs typeface="Arial" panose="020B0604020202020204" pitchFamily="34" charset="0"/>
              </a:rPr>
              <a:t> la base de données économiques et sociales</a:t>
            </a:r>
          </a:p>
          <a:p>
            <a:pPr marL="457200" lvl="1" indent="0">
              <a:buNone/>
            </a:pPr>
            <a:endParaRPr lang="fr-FR"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fr-FR" dirty="0">
                <a:latin typeface="Arial" panose="020B0604020202020204" pitchFamily="34" charset="0"/>
                <a:cs typeface="Arial" panose="020B0604020202020204" pitchFamily="34" charset="0"/>
              </a:rPr>
              <a:t>Droit de recourir à une expertise</a:t>
            </a:r>
          </a:p>
          <a:p>
            <a:pPr marL="457200" lvl="1" indent="0">
              <a:buNone/>
            </a:pPr>
            <a:endParaRPr lang="fr-FR" dirty="0">
              <a:latin typeface="Arial" panose="020B0604020202020204" pitchFamily="34" charset="0"/>
              <a:cs typeface="Arial" panose="020B0604020202020204" pitchFamily="34" charset="0"/>
            </a:endParaRPr>
          </a:p>
          <a:p>
            <a:pPr marL="457200" lvl="1" indent="0">
              <a:buNone/>
            </a:pPr>
            <a:r>
              <a:rPr lang="fr-FR" dirty="0">
                <a:latin typeface="Arial" panose="020B0604020202020204" pitchFamily="34" charset="0"/>
                <a:cs typeface="Arial" panose="020B0604020202020204" pitchFamily="34" charset="0"/>
                <a:hlinkClick r:id="rId3" action="ppaction://hlinkfile"/>
              </a:rPr>
              <a:t>201809 Fiche 37 les moyens du CSE dédiés à l'égalité professionnelle.pdf</a:t>
            </a:r>
            <a:endParaRPr lang="fr-FR" dirty="0">
              <a:latin typeface="Arial" panose="020B0604020202020204" pitchFamily="34" charset="0"/>
              <a:cs typeface="Arial" panose="020B0604020202020204" pitchFamily="34" charset="0"/>
            </a:endParaRPr>
          </a:p>
          <a:p>
            <a:pPr marL="914400" lvl="2" indent="0">
              <a:buNone/>
            </a:pPr>
            <a:endParaRPr lang="fr-FR" sz="24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xmlns="" id="{52B3A002-F4F1-41BB-8512-1C2AF82418C0}"/>
              </a:ext>
            </a:extLst>
          </p:cNvPr>
          <p:cNvSpPr>
            <a:spLocks noGrp="1"/>
          </p:cNvSpPr>
          <p:nvPr>
            <p:ph type="sldNum" sz="quarter" idx="8"/>
          </p:nvPr>
        </p:nvSpPr>
        <p:spPr/>
        <p:txBody>
          <a:bodyPr/>
          <a:lstStyle/>
          <a:p>
            <a:pPr lvl="0"/>
            <a:fld id="{ABEA1860-CC6C-41B0-A207-DD6C2FBECE9C}" type="slidenum">
              <a:rPr lang="fr-FR" smtClean="0"/>
              <a:t>20</a:t>
            </a:fld>
            <a:endParaRPr lang="fr-FR"/>
          </a:p>
        </p:txBody>
      </p:sp>
    </p:spTree>
    <p:extLst>
      <p:ext uri="{BB962C8B-B14F-4D97-AF65-F5344CB8AC3E}">
        <p14:creationId xmlns:p14="http://schemas.microsoft.com/office/powerpoint/2010/main" val="2381473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La négociation collective sur l’égalité professionnelle femmes-hommes</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351692" y="1825626"/>
            <a:ext cx="8496886" cy="4772121"/>
          </a:xfrm>
        </p:spPr>
        <p:txBody>
          <a:bodyPr>
            <a:normAutofit/>
          </a:bodyPr>
          <a:lstStyle/>
          <a:p>
            <a:pPr lvl="2">
              <a:buFont typeface="Wingdings" panose="05000000000000000000" pitchFamily="2" charset="2"/>
              <a:buChar char="§"/>
            </a:pPr>
            <a:r>
              <a:rPr lang="fr-FR" sz="2400" dirty="0">
                <a:latin typeface="Arial" panose="020B0604020202020204" pitchFamily="34" charset="0"/>
                <a:cs typeface="Arial" panose="020B0604020202020204" pitchFamily="34" charset="0"/>
              </a:rPr>
              <a:t>Maintien des trois blocs de négociation collective </a:t>
            </a:r>
            <a:r>
              <a:rPr lang="fr-FR" sz="2400" u="sng" dirty="0">
                <a:latin typeface="Arial" panose="020B0604020202020204" pitchFamily="34" charset="0"/>
                <a:cs typeface="Arial" panose="020B0604020202020204" pitchFamily="34" charset="0"/>
              </a:rPr>
              <a:t>au niveau de l’entreprise </a:t>
            </a:r>
            <a:r>
              <a:rPr lang="fr-FR" sz="2400" dirty="0">
                <a:latin typeface="Arial" panose="020B0604020202020204" pitchFamily="34" charset="0"/>
                <a:cs typeface="Arial" panose="020B0604020202020204" pitchFamily="34" charset="0"/>
              </a:rPr>
              <a:t>:</a:t>
            </a:r>
          </a:p>
          <a:p>
            <a:pPr marL="914400" lvl="2" indent="0">
              <a:buNone/>
            </a:pPr>
            <a:endParaRPr lang="fr-FR" sz="2400" dirty="0">
              <a:latin typeface="Arial" panose="020B0604020202020204" pitchFamily="34" charset="0"/>
              <a:cs typeface="Arial" panose="020B0604020202020204" pitchFamily="34" charset="0"/>
            </a:endParaRPr>
          </a:p>
          <a:p>
            <a:pPr lvl="3">
              <a:buFont typeface="Wingdings" panose="05000000000000000000" pitchFamily="2" charset="2"/>
              <a:buChar char="Ø"/>
            </a:pPr>
            <a:r>
              <a:rPr lang="fr-FR" sz="2200" dirty="0">
                <a:latin typeface="Arial" panose="020B0604020202020204" pitchFamily="34" charset="0"/>
                <a:cs typeface="Arial" panose="020B0604020202020204" pitchFamily="34" charset="0"/>
              </a:rPr>
              <a:t>Dont la négociation sur l’égalité professionnelle entre les femmes et les hommes</a:t>
            </a:r>
          </a:p>
          <a:p>
            <a:pPr lvl="3">
              <a:buFont typeface="Wingdings" panose="05000000000000000000" pitchFamily="2" charset="2"/>
              <a:buChar char="Ø"/>
            </a:pPr>
            <a:endParaRPr lang="fr-FR" sz="2200" dirty="0">
              <a:latin typeface="Arial" panose="020B0604020202020204" pitchFamily="34" charset="0"/>
              <a:cs typeface="Arial" panose="020B0604020202020204" pitchFamily="34" charset="0"/>
            </a:endParaRPr>
          </a:p>
          <a:p>
            <a:pPr lvl="3">
              <a:buFont typeface="Wingdings" panose="05000000000000000000" pitchFamily="2" charset="2"/>
              <a:buChar char="Ø"/>
            </a:pPr>
            <a:r>
              <a:rPr lang="fr-FR" sz="2200" dirty="0">
                <a:latin typeface="Arial" panose="020B0604020202020204" pitchFamily="34" charset="0"/>
                <a:cs typeface="Arial" panose="020B0604020202020204" pitchFamily="34" charset="0"/>
              </a:rPr>
              <a:t>Obligatoire dans les entreprises pourvues d’un DS</a:t>
            </a:r>
          </a:p>
          <a:p>
            <a:pPr marL="914400" lvl="2" indent="0">
              <a:buNone/>
            </a:pPr>
            <a:endParaRPr lang="fr-FR" sz="2400" dirty="0">
              <a:latin typeface="Arial" panose="020B0604020202020204" pitchFamily="34" charset="0"/>
              <a:cs typeface="Arial" panose="020B0604020202020204" pitchFamily="34" charset="0"/>
            </a:endParaRPr>
          </a:p>
          <a:p>
            <a:pPr lvl="2">
              <a:buFont typeface="Wingdings" panose="05000000000000000000" pitchFamily="2" charset="2"/>
              <a:buChar char="§"/>
            </a:pPr>
            <a:r>
              <a:rPr lang="fr-FR" sz="2400" dirty="0">
                <a:latin typeface="Arial" panose="020B0604020202020204" pitchFamily="34" charset="0"/>
                <a:cs typeface="Arial" panose="020B0604020202020204" pitchFamily="34" charset="0"/>
              </a:rPr>
              <a:t>Périodicité de la négociation </a:t>
            </a:r>
            <a:endParaRPr lang="fr-FR" sz="2200" dirty="0">
              <a:latin typeface="Arial" panose="020B0604020202020204" pitchFamily="34" charset="0"/>
              <a:cs typeface="Arial" panose="020B0604020202020204" pitchFamily="34" charset="0"/>
            </a:endParaRPr>
          </a:p>
          <a:p>
            <a:pPr lvl="3">
              <a:buFont typeface="Wingdings" panose="05000000000000000000" pitchFamily="2" charset="2"/>
              <a:buChar char="Ø"/>
            </a:pPr>
            <a:r>
              <a:rPr lang="fr-FR" sz="2200" dirty="0">
                <a:latin typeface="Arial" panose="020B0604020202020204" pitchFamily="34" charset="0"/>
                <a:cs typeface="Arial" panose="020B0604020202020204" pitchFamily="34" charset="0"/>
              </a:rPr>
              <a:t>Au moins une fois tous les 4 ans en présence d’un accord de méthode</a:t>
            </a:r>
          </a:p>
          <a:p>
            <a:pPr lvl="3">
              <a:buFont typeface="Wingdings" panose="05000000000000000000" pitchFamily="2" charset="2"/>
              <a:buChar char="Ø"/>
            </a:pPr>
            <a:r>
              <a:rPr lang="fr-FR" sz="2200" dirty="0">
                <a:latin typeface="Arial" panose="020B0604020202020204" pitchFamily="34" charset="0"/>
                <a:cs typeface="Arial" panose="020B0604020202020204" pitchFamily="34" charset="0"/>
              </a:rPr>
              <a:t>Tous les ans en l’absence d’accord de méthode</a:t>
            </a:r>
          </a:p>
          <a:p>
            <a:pPr marL="1371600" lvl="3" indent="0">
              <a:buNone/>
            </a:pPr>
            <a:endParaRPr lang="fr-FR" sz="22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xmlns="" id="{C0042BEA-10D4-492F-9EA6-363A6FCDA4DB}"/>
              </a:ext>
            </a:extLst>
          </p:cNvPr>
          <p:cNvSpPr>
            <a:spLocks noGrp="1"/>
          </p:cNvSpPr>
          <p:nvPr>
            <p:ph type="sldNum" sz="quarter" idx="8"/>
          </p:nvPr>
        </p:nvSpPr>
        <p:spPr/>
        <p:txBody>
          <a:bodyPr/>
          <a:lstStyle/>
          <a:p>
            <a:pPr lvl="0"/>
            <a:fld id="{ABEA1860-CC6C-41B0-A207-DD6C2FBECE9C}" type="slidenum">
              <a:rPr lang="fr-FR" smtClean="0"/>
              <a:t>21</a:t>
            </a:fld>
            <a:endParaRPr lang="fr-FR"/>
          </a:p>
        </p:txBody>
      </p:sp>
    </p:spTree>
    <p:extLst>
      <p:ext uri="{BB962C8B-B14F-4D97-AF65-F5344CB8AC3E}">
        <p14:creationId xmlns:p14="http://schemas.microsoft.com/office/powerpoint/2010/main" val="778311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La négociation collective sur l’égalité professionnelle femmes-hommes</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351692" y="1825626"/>
            <a:ext cx="8496886" cy="4772121"/>
          </a:xfrm>
        </p:spPr>
        <p:txBody>
          <a:bodyPr>
            <a:normAutofit lnSpcReduction="10000"/>
          </a:bodyPr>
          <a:lstStyle/>
          <a:p>
            <a:pPr lvl="2">
              <a:buFont typeface="Wingdings" panose="05000000000000000000" pitchFamily="2" charset="2"/>
              <a:buChar char="§"/>
            </a:pPr>
            <a:r>
              <a:rPr lang="fr-FR" sz="2400" dirty="0">
                <a:latin typeface="Arial" panose="020B0604020202020204" pitchFamily="34" charset="0"/>
                <a:cs typeface="Arial" panose="020B0604020202020204" pitchFamily="34" charset="0"/>
              </a:rPr>
              <a:t>Que peut-on négocier dans </a:t>
            </a:r>
            <a:r>
              <a:rPr lang="fr-FR" sz="2400" u="sng" dirty="0">
                <a:latin typeface="Arial" panose="020B0604020202020204" pitchFamily="34" charset="0"/>
                <a:cs typeface="Arial" panose="020B0604020202020204" pitchFamily="34" charset="0"/>
              </a:rPr>
              <a:t>l’accord de méthode </a:t>
            </a:r>
            <a:r>
              <a:rPr lang="fr-FR" sz="2400" dirty="0">
                <a:latin typeface="Arial" panose="020B0604020202020204" pitchFamily="34" charset="0"/>
                <a:cs typeface="Arial" panose="020B0604020202020204" pitchFamily="34" charset="0"/>
              </a:rPr>
              <a:t>?</a:t>
            </a:r>
          </a:p>
          <a:p>
            <a:pPr marL="0" lvl="0" indent="0">
              <a:buNone/>
            </a:pPr>
            <a:endParaRPr lang="fr-FR" sz="2400"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fr-FR" sz="2000" dirty="0"/>
              <a:t>Thèmes des négociations et leur périodicité ;</a:t>
            </a:r>
          </a:p>
          <a:p>
            <a:pPr lvl="0">
              <a:buFont typeface="Wingdings" panose="05000000000000000000" pitchFamily="2" charset="2"/>
              <a:buChar char="Ø"/>
            </a:pPr>
            <a:r>
              <a:rPr lang="fr-FR" sz="2000" dirty="0"/>
              <a:t>Contenu de chacun des thèmes ;</a:t>
            </a:r>
          </a:p>
          <a:p>
            <a:pPr lvl="0">
              <a:buFont typeface="Wingdings" panose="05000000000000000000" pitchFamily="2" charset="2"/>
              <a:buChar char="Ø"/>
            </a:pPr>
            <a:r>
              <a:rPr lang="fr-FR" sz="2000" dirty="0"/>
              <a:t>Calendrier et les lieux des réunions ;</a:t>
            </a:r>
          </a:p>
          <a:p>
            <a:pPr lvl="0">
              <a:buFont typeface="Wingdings" panose="05000000000000000000" pitchFamily="2" charset="2"/>
              <a:buChar char="Ø"/>
            </a:pPr>
            <a:r>
              <a:rPr lang="fr-FR" sz="2000" dirty="0"/>
              <a:t>Informations que les OPE remettent aux négociateurs sur les thèmes de la négociation qui s'engage et la date de cette remise ;</a:t>
            </a:r>
          </a:p>
          <a:p>
            <a:pPr lvl="0">
              <a:buFont typeface="Wingdings" panose="05000000000000000000" pitchFamily="2" charset="2"/>
              <a:buChar char="Ø"/>
            </a:pPr>
            <a:r>
              <a:rPr lang="fr-FR" sz="2000" dirty="0"/>
              <a:t>Modalités selon lesquelles sont suivis les engagements souscrits par les parties.</a:t>
            </a:r>
          </a:p>
          <a:p>
            <a:pPr marL="914400" lvl="2" indent="0">
              <a:buNone/>
            </a:pPr>
            <a:endParaRPr lang="fr-FR" sz="2400" dirty="0">
              <a:latin typeface="Arial" panose="020B0604020202020204" pitchFamily="34" charset="0"/>
              <a:cs typeface="Arial" panose="020B0604020202020204" pitchFamily="34" charset="0"/>
            </a:endParaRPr>
          </a:p>
          <a:p>
            <a:pPr marL="914400" lvl="2" indent="0">
              <a:buNone/>
            </a:pPr>
            <a:endParaRPr lang="fr-FR" sz="2400" dirty="0">
              <a:latin typeface="Arial" panose="020B0604020202020204" pitchFamily="34" charset="0"/>
              <a:cs typeface="Arial" panose="020B0604020202020204" pitchFamily="34" charset="0"/>
            </a:endParaRPr>
          </a:p>
          <a:p>
            <a:pPr marL="914400" lvl="2" indent="0">
              <a:buNone/>
            </a:pPr>
            <a:r>
              <a:rPr lang="fr-FR" sz="2400" dirty="0">
                <a:latin typeface="Arial" panose="020B0604020202020204" pitchFamily="34" charset="0"/>
                <a:cs typeface="Arial" panose="020B0604020202020204" pitchFamily="34" charset="0"/>
                <a:hlinkClick r:id="rId3" action="ppaction://hlinkfile"/>
              </a:rPr>
              <a:t>201809 Fiche 38 Négociation collective sur l'égalité professionnelle.pdf</a:t>
            </a:r>
            <a:endParaRPr lang="fr-FR" sz="2400" dirty="0">
              <a:latin typeface="Arial" panose="020B0604020202020204" pitchFamily="34" charset="0"/>
              <a:cs typeface="Arial" panose="020B0604020202020204" pitchFamily="34" charset="0"/>
            </a:endParaRPr>
          </a:p>
          <a:p>
            <a:pPr marL="914400" lvl="2" indent="0">
              <a:buNone/>
            </a:pPr>
            <a:endParaRPr lang="fr-FR" sz="2400" dirty="0">
              <a:latin typeface="Arial" panose="020B0604020202020204" pitchFamily="34" charset="0"/>
              <a:cs typeface="Arial" panose="020B0604020202020204" pitchFamily="34" charset="0"/>
            </a:endParaRPr>
          </a:p>
          <a:p>
            <a:pPr marL="1371600" lvl="3" indent="0">
              <a:buNone/>
            </a:pPr>
            <a:endParaRPr lang="fr-FR" sz="22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xmlns="" id="{D07B6DC4-05FE-4341-A65A-80576D790EB5}"/>
              </a:ext>
            </a:extLst>
          </p:cNvPr>
          <p:cNvSpPr>
            <a:spLocks noGrp="1"/>
          </p:cNvSpPr>
          <p:nvPr>
            <p:ph type="sldNum" sz="quarter" idx="8"/>
          </p:nvPr>
        </p:nvSpPr>
        <p:spPr/>
        <p:txBody>
          <a:bodyPr/>
          <a:lstStyle/>
          <a:p>
            <a:pPr lvl="0"/>
            <a:fld id="{ABEA1860-CC6C-41B0-A207-DD6C2FBECE9C}" type="slidenum">
              <a:rPr lang="fr-FR" smtClean="0"/>
              <a:t>22</a:t>
            </a:fld>
            <a:endParaRPr lang="fr-FR"/>
          </a:p>
        </p:txBody>
      </p:sp>
    </p:spTree>
    <p:extLst>
      <p:ext uri="{BB962C8B-B14F-4D97-AF65-F5344CB8AC3E}">
        <p14:creationId xmlns:p14="http://schemas.microsoft.com/office/powerpoint/2010/main" val="525195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a:xfrm>
            <a:off x="628649" y="164734"/>
            <a:ext cx="7886700" cy="627746"/>
          </a:xfrm>
        </p:spPr>
        <p:txBody>
          <a:bodyPr/>
          <a:lstStyle/>
          <a:p>
            <a:r>
              <a:rPr lang="fr-FR" dirty="0"/>
              <a:t>Contenu de la négociation</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351692" y="1690688"/>
            <a:ext cx="8496886" cy="4907059"/>
          </a:xfrm>
        </p:spPr>
        <p:txBody>
          <a:bodyPr>
            <a:normAutofit/>
          </a:bodyPr>
          <a:lstStyle/>
          <a:p>
            <a:pPr marL="0" lvl="0" indent="0">
              <a:buNone/>
            </a:pPr>
            <a:endParaRPr lang="fr-FR" sz="2400" dirty="0">
              <a:latin typeface="Arial" panose="020B0604020202020204" pitchFamily="34" charset="0"/>
              <a:cs typeface="Arial" panose="020B0604020202020204" pitchFamily="34" charset="0"/>
            </a:endParaRPr>
          </a:p>
          <a:p>
            <a:pPr lvl="2">
              <a:buFont typeface="Wingdings" panose="05000000000000000000" pitchFamily="2" charset="2"/>
              <a:buChar char="Ø"/>
            </a:pPr>
            <a:endParaRPr lang="fr-FR" sz="2400" dirty="0">
              <a:latin typeface="Arial" panose="020B0604020202020204" pitchFamily="34" charset="0"/>
              <a:cs typeface="Arial" panose="020B0604020202020204" pitchFamily="34" charset="0"/>
            </a:endParaRPr>
          </a:p>
          <a:p>
            <a:pPr lvl="2">
              <a:buFont typeface="Wingdings" panose="05000000000000000000" pitchFamily="2" charset="2"/>
              <a:buChar char="§"/>
            </a:pPr>
            <a:endParaRPr lang="fr-FR" sz="2400" dirty="0">
              <a:latin typeface="Arial" panose="020B0604020202020204" pitchFamily="34" charset="0"/>
              <a:cs typeface="Arial" panose="020B0604020202020204" pitchFamily="34" charset="0"/>
            </a:endParaRPr>
          </a:p>
          <a:p>
            <a:pPr marL="914400" lvl="2" indent="0">
              <a:buNone/>
            </a:pPr>
            <a:endParaRPr lang="fr-FR" sz="2400" dirty="0">
              <a:latin typeface="Arial" panose="020B0604020202020204" pitchFamily="34" charset="0"/>
              <a:cs typeface="Arial" panose="020B0604020202020204" pitchFamily="34" charset="0"/>
            </a:endParaRPr>
          </a:p>
          <a:p>
            <a:pPr marL="1371600" lvl="3" indent="0">
              <a:buNone/>
            </a:pPr>
            <a:endParaRPr lang="fr-FR" sz="2200" dirty="0">
              <a:latin typeface="Arial" panose="020B0604020202020204" pitchFamily="34" charset="0"/>
              <a:cs typeface="Arial" panose="020B0604020202020204" pitchFamily="34" charset="0"/>
            </a:endParaRPr>
          </a:p>
        </p:txBody>
      </p:sp>
      <p:graphicFrame>
        <p:nvGraphicFramePr>
          <p:cNvPr id="4" name="Tableau 3">
            <a:extLst>
              <a:ext uri="{FF2B5EF4-FFF2-40B4-BE49-F238E27FC236}">
                <a16:creationId xmlns:a16="http://schemas.microsoft.com/office/drawing/2014/main" xmlns="" id="{2527E6EA-055E-4F8B-81E5-19E18B4D349D}"/>
              </a:ext>
            </a:extLst>
          </p:cNvPr>
          <p:cNvGraphicFramePr>
            <a:graphicFrameLocks noGrp="1"/>
          </p:cNvGraphicFramePr>
          <p:nvPr>
            <p:extLst>
              <p:ext uri="{D42A27DB-BD31-4B8C-83A1-F6EECF244321}">
                <p14:modId xmlns:p14="http://schemas.microsoft.com/office/powerpoint/2010/main" val="2927453206"/>
              </p:ext>
            </p:extLst>
          </p:nvPr>
        </p:nvGraphicFramePr>
        <p:xfrm>
          <a:off x="-1" y="792480"/>
          <a:ext cx="9143999" cy="6032274"/>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xmlns="" val="367747863"/>
                    </a:ext>
                  </a:extLst>
                </a:gridCol>
                <a:gridCol w="6705599">
                  <a:extLst>
                    <a:ext uri="{9D8B030D-6E8A-4147-A177-3AD203B41FA5}">
                      <a16:colId xmlns:a16="http://schemas.microsoft.com/office/drawing/2014/main" xmlns="" val="2920843922"/>
                    </a:ext>
                  </a:extLst>
                </a:gridCol>
              </a:tblGrid>
              <a:tr h="563389">
                <a:tc>
                  <a:txBody>
                    <a:bodyPr/>
                    <a:lstStyle/>
                    <a:p>
                      <a:r>
                        <a:rPr lang="fr-FR" sz="1600" dirty="0">
                          <a:solidFill>
                            <a:schemeClr val="bg1"/>
                          </a:solidFill>
                        </a:rPr>
                        <a:t>CONTENU IMPERATIF (domaines d’actions)</a:t>
                      </a:r>
                    </a:p>
                  </a:txBody>
                  <a:tcPr/>
                </a:tc>
                <a:tc>
                  <a:txBody>
                    <a:bodyPr/>
                    <a:lstStyle/>
                    <a:p>
                      <a:r>
                        <a:rPr lang="fr-FR" sz="1600" dirty="0">
                          <a:solidFill>
                            <a:schemeClr val="bg1"/>
                          </a:solidFill>
                        </a:rPr>
                        <a:t>CONTENU SUPPLETIF (applicable en l’absence d’accord de méthode)</a:t>
                      </a:r>
                    </a:p>
                  </a:txBody>
                  <a:tcPr/>
                </a:tc>
                <a:extLst>
                  <a:ext uri="{0D108BD9-81ED-4DB2-BD59-A6C34878D82A}">
                    <a16:rowId xmlns:a16="http://schemas.microsoft.com/office/drawing/2014/main" xmlns="" val="434463563"/>
                  </a:ext>
                </a:extLst>
              </a:tr>
              <a:tr h="381740">
                <a:tc>
                  <a:txBody>
                    <a:bodyPr/>
                    <a:lstStyle/>
                    <a:p>
                      <a:r>
                        <a:rPr lang="fr-FR" sz="1600" dirty="0"/>
                        <a:t>Embauche</a:t>
                      </a:r>
                    </a:p>
                  </a:txBody>
                  <a:tcPr/>
                </a:tc>
                <a:tc>
                  <a:txBody>
                    <a:bodyPr/>
                    <a:lstStyle/>
                    <a:p>
                      <a:r>
                        <a:rPr lang="fr-FR" sz="1600" kern="1200" dirty="0">
                          <a:solidFill>
                            <a:schemeClr val="dk1"/>
                          </a:solidFill>
                          <a:effectLst/>
                          <a:latin typeface="+mn-lt"/>
                          <a:ea typeface="+mn-ea"/>
                          <a:cs typeface="+mn-cs"/>
                        </a:rPr>
                        <a:t>Articulation entre la vie personnelle et la vie professionnelle pour les salariés </a:t>
                      </a:r>
                      <a:endParaRPr lang="fr-FR" sz="1600" dirty="0"/>
                    </a:p>
                  </a:txBody>
                  <a:tcPr/>
                </a:tc>
                <a:extLst>
                  <a:ext uri="{0D108BD9-81ED-4DB2-BD59-A6C34878D82A}">
                    <a16:rowId xmlns:a16="http://schemas.microsoft.com/office/drawing/2014/main" xmlns="" val="1699959209"/>
                  </a:ext>
                </a:extLst>
              </a:tr>
              <a:tr h="546292">
                <a:tc>
                  <a:txBody>
                    <a:bodyPr/>
                    <a:lstStyle/>
                    <a:p>
                      <a:r>
                        <a:rPr lang="fr-FR" sz="1600" dirty="0"/>
                        <a:t>Formation</a:t>
                      </a:r>
                    </a:p>
                  </a:txBody>
                  <a:tcPr/>
                </a:tc>
                <a:tc>
                  <a:txBody>
                    <a:bodyPr/>
                    <a:lstStyle/>
                    <a:p>
                      <a:r>
                        <a:rPr lang="fr-FR" sz="1600" kern="1200" dirty="0">
                          <a:solidFill>
                            <a:schemeClr val="dk1"/>
                          </a:solidFill>
                          <a:effectLst/>
                          <a:latin typeface="+mn-lt"/>
                          <a:ea typeface="+mn-ea"/>
                          <a:cs typeface="+mn-cs"/>
                        </a:rPr>
                        <a:t>Objectifs et mesures permettant d'atteindre l'égalité professionnelle entre les femmes et les hommes (écarts de rémunération, accès à l’emploi, formation professionnelle, déroulement de carrière et promotion professionnelle, conditions de travail)</a:t>
                      </a:r>
                      <a:endParaRPr lang="fr-FR" sz="1600" dirty="0"/>
                    </a:p>
                  </a:txBody>
                  <a:tcPr/>
                </a:tc>
                <a:extLst>
                  <a:ext uri="{0D108BD9-81ED-4DB2-BD59-A6C34878D82A}">
                    <a16:rowId xmlns:a16="http://schemas.microsoft.com/office/drawing/2014/main" xmlns="" val="1232637131"/>
                  </a:ext>
                </a:extLst>
              </a:tr>
              <a:tr h="668492">
                <a:tc>
                  <a:txBody>
                    <a:bodyPr/>
                    <a:lstStyle/>
                    <a:p>
                      <a:r>
                        <a:rPr lang="fr-FR" sz="1600" dirty="0"/>
                        <a:t>Promotion professionnelle</a:t>
                      </a:r>
                    </a:p>
                  </a:txBody>
                  <a:tcPr/>
                </a:tc>
                <a:tc>
                  <a:txBody>
                    <a:bodyPr/>
                    <a:lstStyle/>
                    <a:p>
                      <a:r>
                        <a:rPr lang="fr-FR" sz="1600" kern="1200" dirty="0">
                          <a:solidFill>
                            <a:schemeClr val="dk1"/>
                          </a:solidFill>
                          <a:effectLst/>
                          <a:latin typeface="+mn-lt"/>
                          <a:ea typeface="+mn-ea"/>
                          <a:cs typeface="+mn-cs"/>
                        </a:rPr>
                        <a:t>Mesures de lutte contre toute discrimination en matière de recrutement, d'emploi et d'accès à la formation professionnelle </a:t>
                      </a:r>
                      <a:endParaRPr lang="fr-FR" sz="1600" dirty="0"/>
                    </a:p>
                  </a:txBody>
                  <a:tcPr/>
                </a:tc>
                <a:extLst>
                  <a:ext uri="{0D108BD9-81ED-4DB2-BD59-A6C34878D82A}">
                    <a16:rowId xmlns:a16="http://schemas.microsoft.com/office/drawing/2014/main" xmlns="" val="3677041843"/>
                  </a:ext>
                </a:extLst>
              </a:tr>
              <a:tr h="387901">
                <a:tc>
                  <a:txBody>
                    <a:bodyPr/>
                    <a:lstStyle/>
                    <a:p>
                      <a:r>
                        <a:rPr lang="fr-FR" sz="1600" dirty="0"/>
                        <a:t>Qualification</a:t>
                      </a:r>
                    </a:p>
                  </a:txBody>
                  <a:tcPr/>
                </a:tc>
                <a:tc>
                  <a:txBody>
                    <a:bodyPr/>
                    <a:lstStyle/>
                    <a:p>
                      <a:r>
                        <a:rPr lang="fr-FR" sz="1600" kern="1200" dirty="0">
                          <a:solidFill>
                            <a:schemeClr val="dk1"/>
                          </a:solidFill>
                          <a:effectLst/>
                          <a:latin typeface="+mn-lt"/>
                          <a:ea typeface="+mn-ea"/>
                          <a:cs typeface="+mn-cs"/>
                        </a:rPr>
                        <a:t>Mesures relatives à l'insertion professionnelle et au maintien dans l'emploi des travailleurs handicapés </a:t>
                      </a:r>
                      <a:endParaRPr lang="fr-FR" sz="1600" dirty="0"/>
                    </a:p>
                  </a:txBody>
                  <a:tcPr/>
                </a:tc>
                <a:extLst>
                  <a:ext uri="{0D108BD9-81ED-4DB2-BD59-A6C34878D82A}">
                    <a16:rowId xmlns:a16="http://schemas.microsoft.com/office/drawing/2014/main" xmlns="" val="1161267629"/>
                  </a:ext>
                </a:extLst>
              </a:tr>
              <a:tr h="387901">
                <a:tc>
                  <a:txBody>
                    <a:bodyPr/>
                    <a:lstStyle/>
                    <a:p>
                      <a:r>
                        <a:rPr lang="fr-FR" sz="1600" dirty="0"/>
                        <a:t>Classification</a:t>
                      </a:r>
                    </a:p>
                  </a:txBody>
                  <a:tcPr/>
                </a:tc>
                <a:tc>
                  <a:txBody>
                    <a:bodyPr/>
                    <a:lstStyle/>
                    <a:p>
                      <a:r>
                        <a:rPr lang="fr-FR" sz="1600" kern="1200" dirty="0">
                          <a:solidFill>
                            <a:schemeClr val="dk1"/>
                          </a:solidFill>
                          <a:effectLst/>
                          <a:latin typeface="+mn-lt"/>
                          <a:ea typeface="+mn-ea"/>
                          <a:cs typeface="+mn-cs"/>
                        </a:rPr>
                        <a:t>Exercice du droit d'expression directe et collective des salariés, notamment au moyen des outils numériques disponibles dans l'entreprise </a:t>
                      </a:r>
                      <a:endParaRPr lang="fr-FR" sz="1600" dirty="0"/>
                    </a:p>
                  </a:txBody>
                  <a:tcPr/>
                </a:tc>
                <a:extLst>
                  <a:ext uri="{0D108BD9-81ED-4DB2-BD59-A6C34878D82A}">
                    <a16:rowId xmlns:a16="http://schemas.microsoft.com/office/drawing/2014/main" xmlns="" val="607029227"/>
                  </a:ext>
                </a:extLst>
              </a:tr>
              <a:tr h="387901">
                <a:tc>
                  <a:txBody>
                    <a:bodyPr/>
                    <a:lstStyle/>
                    <a:p>
                      <a:r>
                        <a:rPr lang="fr-FR" sz="1600" dirty="0"/>
                        <a:t>Conditions de travail</a:t>
                      </a:r>
                    </a:p>
                  </a:txBody>
                  <a:tcPr/>
                </a:tc>
                <a:tc>
                  <a:txBody>
                    <a:bodyPr/>
                    <a:lstStyle/>
                    <a:p>
                      <a:r>
                        <a:rPr lang="fr-FR" sz="1600" dirty="0"/>
                        <a:t>Modalités d’exercice du droit à la déconnexion et mise en place de dispositifs de régulation de l’utilisation des outils numériques</a:t>
                      </a:r>
                    </a:p>
                  </a:txBody>
                  <a:tcPr/>
                </a:tc>
                <a:extLst>
                  <a:ext uri="{0D108BD9-81ED-4DB2-BD59-A6C34878D82A}">
                    <a16:rowId xmlns:a16="http://schemas.microsoft.com/office/drawing/2014/main" xmlns="" val="1075259501"/>
                  </a:ext>
                </a:extLst>
              </a:tr>
              <a:tr h="387901">
                <a:tc>
                  <a:txBody>
                    <a:bodyPr/>
                    <a:lstStyle/>
                    <a:p>
                      <a:r>
                        <a:rPr lang="fr-FR" sz="1600" dirty="0"/>
                        <a:t>Santé et sécurité au travail</a:t>
                      </a:r>
                    </a:p>
                  </a:txBody>
                  <a:tcPr/>
                </a:tc>
                <a:tc>
                  <a:txBody>
                    <a:bodyPr/>
                    <a:lstStyle/>
                    <a:p>
                      <a:endParaRPr lang="fr-FR" sz="1600" dirty="0"/>
                    </a:p>
                  </a:txBody>
                  <a:tcPr/>
                </a:tc>
                <a:extLst>
                  <a:ext uri="{0D108BD9-81ED-4DB2-BD59-A6C34878D82A}">
                    <a16:rowId xmlns:a16="http://schemas.microsoft.com/office/drawing/2014/main" xmlns="" val="235205253"/>
                  </a:ext>
                </a:extLst>
              </a:tr>
              <a:tr h="387901">
                <a:tc>
                  <a:txBody>
                    <a:bodyPr/>
                    <a:lstStyle/>
                    <a:p>
                      <a:r>
                        <a:rPr lang="fr-FR" sz="1600" dirty="0"/>
                        <a:t>Rémunération effective</a:t>
                      </a:r>
                    </a:p>
                  </a:txBody>
                  <a:tcPr/>
                </a:tc>
                <a:tc>
                  <a:txBody>
                    <a:bodyPr/>
                    <a:lstStyle/>
                    <a:p>
                      <a:endParaRPr lang="fr-FR" sz="1600" dirty="0"/>
                    </a:p>
                  </a:txBody>
                  <a:tcPr/>
                </a:tc>
                <a:extLst>
                  <a:ext uri="{0D108BD9-81ED-4DB2-BD59-A6C34878D82A}">
                    <a16:rowId xmlns:a16="http://schemas.microsoft.com/office/drawing/2014/main" xmlns="" val="2391843400"/>
                  </a:ext>
                </a:extLst>
              </a:tr>
              <a:tr h="0">
                <a:tc>
                  <a:txBody>
                    <a:bodyPr/>
                    <a:lstStyle/>
                    <a:p>
                      <a:r>
                        <a:rPr lang="fr-FR" sz="1600" dirty="0"/>
                        <a:t>Articulation vie professionnelle et vie personnelle et familiale</a:t>
                      </a:r>
                    </a:p>
                  </a:txBody>
                  <a:tcPr/>
                </a:tc>
                <a:tc>
                  <a:txBody>
                    <a:bodyPr/>
                    <a:lstStyle/>
                    <a:p>
                      <a:endParaRPr lang="fr-FR" sz="1600" dirty="0"/>
                    </a:p>
                  </a:txBody>
                  <a:tcPr/>
                </a:tc>
                <a:extLst>
                  <a:ext uri="{0D108BD9-81ED-4DB2-BD59-A6C34878D82A}">
                    <a16:rowId xmlns:a16="http://schemas.microsoft.com/office/drawing/2014/main" xmlns="" val="3260020183"/>
                  </a:ext>
                </a:extLst>
              </a:tr>
            </a:tbl>
          </a:graphicData>
        </a:graphic>
      </p:graphicFrame>
      <p:sp>
        <p:nvSpPr>
          <p:cNvPr id="5" name="Espace réservé du numéro de diapositive 4">
            <a:extLst>
              <a:ext uri="{FF2B5EF4-FFF2-40B4-BE49-F238E27FC236}">
                <a16:creationId xmlns:a16="http://schemas.microsoft.com/office/drawing/2014/main" xmlns="" id="{89622F5F-4FEC-4633-9A48-95C9139BB599}"/>
              </a:ext>
            </a:extLst>
          </p:cNvPr>
          <p:cNvSpPr>
            <a:spLocks noGrp="1"/>
          </p:cNvSpPr>
          <p:nvPr>
            <p:ph type="sldNum" sz="quarter" idx="8"/>
          </p:nvPr>
        </p:nvSpPr>
        <p:spPr/>
        <p:txBody>
          <a:bodyPr/>
          <a:lstStyle/>
          <a:p>
            <a:pPr lvl="0"/>
            <a:fld id="{ABEA1860-CC6C-41B0-A207-DD6C2FBECE9C}" type="slidenum">
              <a:rPr lang="fr-FR" smtClean="0"/>
              <a:t>23</a:t>
            </a:fld>
            <a:endParaRPr lang="fr-FR"/>
          </a:p>
        </p:txBody>
      </p:sp>
    </p:spTree>
    <p:extLst>
      <p:ext uri="{BB962C8B-B14F-4D97-AF65-F5344CB8AC3E}">
        <p14:creationId xmlns:p14="http://schemas.microsoft.com/office/powerpoint/2010/main" val="2904924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566" y="559953"/>
            <a:ext cx="6924246" cy="571381"/>
          </a:xfrm>
        </p:spPr>
        <p:txBody>
          <a:bodyPr>
            <a:normAutofit fontScale="90000"/>
          </a:bodyPr>
          <a:lstStyle/>
          <a:p>
            <a:r>
              <a:rPr lang="fr-FR" dirty="0" smtClean="0"/>
              <a:t>Concertation </a:t>
            </a:r>
            <a:r>
              <a:rPr lang="fr-FR" dirty="0"/>
              <a:t>é</a:t>
            </a:r>
            <a:r>
              <a:rPr lang="fr-FR" dirty="0" smtClean="0"/>
              <a:t>galité professionnelle</a:t>
            </a:r>
            <a:endParaRPr lang="fr-FR" dirty="0"/>
          </a:p>
        </p:txBody>
      </p:sp>
      <p:sp>
        <p:nvSpPr>
          <p:cNvPr id="4" name="Text Placeholder 3"/>
          <p:cNvSpPr>
            <a:spLocks noGrp="1"/>
          </p:cNvSpPr>
          <p:nvPr>
            <p:ph type="body" sz="quarter" idx="11"/>
          </p:nvPr>
        </p:nvSpPr>
        <p:spPr>
          <a:xfrm>
            <a:off x="280387" y="1385780"/>
            <a:ext cx="7912198" cy="2981629"/>
          </a:xfrm>
        </p:spPr>
        <p:txBody>
          <a:bodyPr numCol="1"/>
          <a:lstStyle/>
          <a:p>
            <a:pPr fontAlgn="ctr">
              <a:spcBef>
                <a:spcPts val="540"/>
              </a:spcBef>
            </a:pPr>
            <a:r>
              <a:rPr lang="fr-FR" sz="1800" b="1" dirty="0">
                <a:solidFill>
                  <a:srgbClr val="FF0000"/>
                </a:solidFill>
              </a:rPr>
              <a:t>Réduction des inégalité salariales</a:t>
            </a:r>
          </a:p>
          <a:p>
            <a:pPr fontAlgn="ctr">
              <a:spcBef>
                <a:spcPts val="540"/>
              </a:spcBef>
            </a:pPr>
            <a:r>
              <a:rPr lang="fr-FR" sz="1800" b="1" dirty="0">
                <a:solidFill>
                  <a:srgbClr val="283583"/>
                </a:solidFill>
              </a:rPr>
              <a:t>-</a:t>
            </a:r>
            <a:r>
              <a:rPr lang="fr-FR" sz="1800" b="1" dirty="0">
                <a:solidFill>
                  <a:srgbClr val="FF0000"/>
                </a:solidFill>
              </a:rPr>
              <a:t> </a:t>
            </a:r>
            <a:r>
              <a:rPr lang="fr-FR" sz="1800" b="1" dirty="0">
                <a:solidFill>
                  <a:srgbClr val="283583"/>
                </a:solidFill>
              </a:rPr>
              <a:t>outils de mesure homogène (critères finaux restant à définir)</a:t>
            </a:r>
          </a:p>
          <a:p>
            <a:pPr marL="308541" indent="-308541" fontAlgn="ctr">
              <a:spcBef>
                <a:spcPts val="540"/>
              </a:spcBef>
              <a:buFontTx/>
              <a:buChar char="-"/>
            </a:pPr>
            <a:r>
              <a:rPr lang="fr-FR" sz="1800" b="1" dirty="0">
                <a:solidFill>
                  <a:srgbClr val="283583"/>
                </a:solidFill>
              </a:rPr>
              <a:t>Sanction au bout de 3 ans (maxi 1% masse salariale)</a:t>
            </a:r>
          </a:p>
          <a:p>
            <a:pPr marL="308541" indent="-308541" fontAlgn="ctr">
              <a:spcBef>
                <a:spcPts val="540"/>
              </a:spcBef>
              <a:buFontTx/>
              <a:buChar char="-"/>
            </a:pPr>
            <a:r>
              <a:rPr lang="fr-FR" sz="1800" b="1" dirty="0">
                <a:solidFill>
                  <a:srgbClr val="283583"/>
                </a:solidFill>
              </a:rPr>
              <a:t>Publication / affichage des résultats (en ligne)</a:t>
            </a:r>
          </a:p>
          <a:p>
            <a:pPr lvl="4" fontAlgn="ctr">
              <a:spcBef>
                <a:spcPts val="540"/>
              </a:spcBef>
            </a:pPr>
            <a:endParaRPr lang="fr-FR" sz="1800" b="1" dirty="0">
              <a:solidFill>
                <a:srgbClr val="FF0000"/>
              </a:solidFill>
            </a:endParaRPr>
          </a:p>
          <a:p>
            <a:pPr lvl="4" fontAlgn="ctr">
              <a:spcBef>
                <a:spcPts val="540"/>
              </a:spcBef>
            </a:pPr>
            <a:r>
              <a:rPr lang="fr-FR" sz="1800" b="1" dirty="0">
                <a:solidFill>
                  <a:srgbClr val="FF0000"/>
                </a:solidFill>
              </a:rPr>
              <a:t>Obligation rapport annuel de branche</a:t>
            </a:r>
          </a:p>
          <a:p>
            <a:pPr fontAlgn="ctr">
              <a:spcBef>
                <a:spcPts val="540"/>
              </a:spcBef>
            </a:pPr>
            <a:r>
              <a:rPr lang="fr-FR" sz="1800" b="1" dirty="0">
                <a:solidFill>
                  <a:srgbClr val="283583"/>
                </a:solidFill>
              </a:rPr>
              <a:t>Mesure des inégalités par branche, actions menées, mixité des métiers  communication, prévention etc..</a:t>
            </a:r>
          </a:p>
          <a:p>
            <a:pPr fontAlgn="ctr">
              <a:spcBef>
                <a:spcPts val="540"/>
              </a:spcBef>
            </a:pPr>
            <a:endParaRPr lang="fr-FR" sz="1800" b="1" dirty="0">
              <a:solidFill>
                <a:srgbClr val="283583"/>
              </a:solidFill>
            </a:endParaRPr>
          </a:p>
          <a:p>
            <a:pPr fontAlgn="ctr">
              <a:spcBef>
                <a:spcPts val="540"/>
              </a:spcBef>
            </a:pPr>
            <a:r>
              <a:rPr lang="fr-FR" sz="1800" b="1" dirty="0">
                <a:solidFill>
                  <a:srgbClr val="FF0000"/>
                </a:solidFill>
              </a:rPr>
              <a:t>Réfèrent violences sexuelles désigné par le CSE</a:t>
            </a:r>
          </a:p>
          <a:p>
            <a:pPr fontAlgn="ctr">
              <a:spcBef>
                <a:spcPts val="540"/>
              </a:spcBef>
            </a:pPr>
            <a:r>
              <a:rPr lang="fr-FR" sz="1800" b="1" dirty="0"/>
              <a:t>Si &gt;250 salariés référent supplémentaire obligatoire du coté RH</a:t>
            </a:r>
          </a:p>
          <a:p>
            <a:pPr fontAlgn="ctr">
              <a:spcBef>
                <a:spcPts val="540"/>
              </a:spcBef>
            </a:pPr>
            <a:endParaRPr lang="fr-FR" sz="1800" b="1" dirty="0">
              <a:solidFill>
                <a:srgbClr val="283583"/>
              </a:solidFill>
            </a:endParaRPr>
          </a:p>
          <a:p>
            <a:pPr fontAlgn="ctr">
              <a:spcBef>
                <a:spcPts val="540"/>
              </a:spcBef>
            </a:pPr>
            <a:r>
              <a:rPr lang="fr-FR" sz="1800" b="1" i="1" dirty="0">
                <a:solidFill>
                  <a:srgbClr val="00B050"/>
                </a:solidFill>
              </a:rPr>
              <a:t>Pour info 4 contributions écrites CFE-CGC </a:t>
            </a:r>
          </a:p>
          <a:p>
            <a:pPr fontAlgn="ctr">
              <a:spcBef>
                <a:spcPts val="540"/>
              </a:spcBef>
            </a:pPr>
            <a:r>
              <a:rPr lang="fr-FR" sz="1800" b="1" dirty="0">
                <a:solidFill>
                  <a:srgbClr val="283583"/>
                </a:solidFill>
              </a:rPr>
              <a:t> </a:t>
            </a:r>
            <a:endParaRPr lang="fr-FR" sz="1800" dirty="0">
              <a:solidFill>
                <a:srgbClr val="283583"/>
              </a:solidFill>
            </a:endParaRPr>
          </a:p>
          <a:p>
            <a:endParaRPr lang="fr-FR" sz="1800" dirty="0"/>
          </a:p>
        </p:txBody>
      </p:sp>
    </p:spTree>
    <p:extLst>
      <p:ext uri="{BB962C8B-B14F-4D97-AF65-F5344CB8AC3E}">
        <p14:creationId xmlns:p14="http://schemas.microsoft.com/office/powerpoint/2010/main" val="270625063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46530" y="1037056"/>
            <a:ext cx="5794783" cy="411394"/>
          </a:xfrm>
        </p:spPr>
        <p:txBody>
          <a:bodyPr/>
          <a:lstStyle/>
          <a:p>
            <a:r>
              <a:rPr lang="fr-FR" dirty="0" err="1"/>
              <a:t>Decision</a:t>
            </a:r>
            <a:r>
              <a:rPr lang="fr-FR" dirty="0"/>
              <a:t> du gouvernement CPF</a:t>
            </a:r>
          </a:p>
        </p:txBody>
      </p:sp>
      <p:sp>
        <p:nvSpPr>
          <p:cNvPr id="4" name="Text Placeholder 3"/>
          <p:cNvSpPr>
            <a:spLocks noGrp="1"/>
          </p:cNvSpPr>
          <p:nvPr>
            <p:ph type="body" sz="quarter" idx="11"/>
          </p:nvPr>
        </p:nvSpPr>
        <p:spPr>
          <a:xfrm>
            <a:off x="396318" y="1962459"/>
            <a:ext cx="8302685" cy="2405676"/>
          </a:xfrm>
        </p:spPr>
        <p:txBody>
          <a:bodyPr numCol="1"/>
          <a:lstStyle/>
          <a:p>
            <a:pPr>
              <a:spcBef>
                <a:spcPts val="0"/>
              </a:spcBef>
            </a:pPr>
            <a:r>
              <a:rPr lang="fr-FR" sz="1800" b="1" dirty="0">
                <a:solidFill>
                  <a:srgbClr val="FF0000"/>
                </a:solidFill>
              </a:rPr>
              <a:t>Compte Personnel de Formation CPF, universel </a:t>
            </a:r>
            <a:r>
              <a:rPr lang="fr-FR" sz="1800" dirty="0">
                <a:solidFill>
                  <a:srgbClr val="FF0000"/>
                </a:solidFill>
              </a:rPr>
              <a:t>crédité en euros, et géré par la caisse des dépôts et consignation (CDC) </a:t>
            </a:r>
          </a:p>
          <a:p>
            <a:pPr>
              <a:spcBef>
                <a:spcPts val="0"/>
              </a:spcBef>
            </a:pPr>
            <a:r>
              <a:rPr lang="fr-FR" sz="1800" b="1" dirty="0">
                <a:solidFill>
                  <a:srgbClr val="FF0000"/>
                </a:solidFill>
              </a:rPr>
              <a:t>Montant 500 € / an et 800 €</a:t>
            </a:r>
            <a:r>
              <a:rPr lang="fr-FR" sz="1800" dirty="0">
                <a:solidFill>
                  <a:srgbClr val="FF0000"/>
                </a:solidFill>
              </a:rPr>
              <a:t> pour les moins qualifiés. Plafond 10 ans</a:t>
            </a:r>
            <a:r>
              <a:rPr lang="fr-FR" sz="1800" b="1" dirty="0">
                <a:solidFill>
                  <a:schemeClr val="accent3">
                    <a:lumMod val="75000"/>
                  </a:schemeClr>
                </a:solidFill>
              </a:rPr>
              <a:t>, </a:t>
            </a:r>
          </a:p>
          <a:p>
            <a:pPr>
              <a:spcBef>
                <a:spcPts val="0"/>
              </a:spcBef>
            </a:pPr>
            <a:endParaRPr lang="fr-FR" sz="1800" b="1" dirty="0">
              <a:solidFill>
                <a:schemeClr val="accent3">
                  <a:lumMod val="75000"/>
                </a:schemeClr>
              </a:solidFill>
            </a:endParaRPr>
          </a:p>
          <a:p>
            <a:pPr>
              <a:spcBef>
                <a:spcPts val="0"/>
              </a:spcBef>
            </a:pPr>
            <a:r>
              <a:rPr lang="fr-FR" sz="1800" b="1" dirty="0">
                <a:solidFill>
                  <a:schemeClr val="accent3">
                    <a:lumMod val="75000"/>
                  </a:schemeClr>
                </a:solidFill>
              </a:rPr>
              <a:t>Montant identique  pour temps partiel &gt; moitié durée légale.  </a:t>
            </a:r>
          </a:p>
          <a:p>
            <a:pPr>
              <a:spcBef>
                <a:spcPts val="0"/>
              </a:spcBef>
            </a:pPr>
            <a:endParaRPr lang="fr-FR" sz="1800" b="1" dirty="0">
              <a:solidFill>
                <a:schemeClr val="accent3">
                  <a:lumMod val="75000"/>
                </a:schemeClr>
              </a:solidFill>
            </a:endParaRPr>
          </a:p>
          <a:p>
            <a:pPr>
              <a:spcBef>
                <a:spcPts val="0"/>
              </a:spcBef>
            </a:pPr>
            <a:r>
              <a:rPr lang="fr-FR" sz="1800" b="1" dirty="0">
                <a:solidFill>
                  <a:schemeClr val="accent3">
                    <a:lumMod val="75000"/>
                  </a:schemeClr>
                </a:solidFill>
              </a:rPr>
              <a:t>Ce qui est positif pour l’égalité professionnelle, car les temps partiels sont majoritairement féminins.</a:t>
            </a:r>
          </a:p>
          <a:p>
            <a:pPr>
              <a:spcBef>
                <a:spcPts val="0"/>
              </a:spcBef>
            </a:pPr>
            <a:r>
              <a:rPr lang="fr-FR" sz="1800" dirty="0">
                <a:solidFill>
                  <a:srgbClr val="0070C0"/>
                </a:solidFill>
              </a:rPr>
              <a:t>.</a:t>
            </a:r>
          </a:p>
          <a:p>
            <a:endParaRPr lang="fr-FR" sz="1800" b="1" dirty="0">
              <a:solidFill>
                <a:srgbClr val="0070C0"/>
              </a:solidFill>
            </a:endParaRPr>
          </a:p>
        </p:txBody>
      </p:sp>
    </p:spTree>
    <p:extLst>
      <p:ext uri="{BB962C8B-B14F-4D97-AF65-F5344CB8AC3E}">
        <p14:creationId xmlns:p14="http://schemas.microsoft.com/office/powerpoint/2010/main" val="61821150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Egalité femmes/hommes dans la loi Avenir professionnel</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628650" y="1825627"/>
            <a:ext cx="8219928" cy="4351336"/>
          </a:xfrm>
        </p:spPr>
        <p:txBody>
          <a:bodyPr>
            <a:normAutofit/>
          </a:bodyPr>
          <a:lstStyle/>
          <a:p>
            <a:r>
              <a:rPr lang="fr-FR" dirty="0"/>
              <a:t>Décrets publiés le </a:t>
            </a:r>
            <a:r>
              <a:rPr lang="fr-FR" b="1" dirty="0">
                <a:solidFill>
                  <a:srgbClr val="FF0000"/>
                </a:solidFill>
              </a:rPr>
              <a:t>9 / 01 / 2019</a:t>
            </a:r>
          </a:p>
          <a:p>
            <a:pPr marL="0" indent="0">
              <a:buNone/>
            </a:pPr>
            <a:endParaRPr lang="fr-FR" dirty="0"/>
          </a:p>
          <a:p>
            <a:pPr marL="0" indent="0">
              <a:buNone/>
            </a:pPr>
            <a:r>
              <a:rPr lang="fr-FR" dirty="0"/>
              <a:t>Constitution d’un guide élaborée de manière paritaire -&gt; de mars a juin 2019.</a:t>
            </a:r>
          </a:p>
          <a:p>
            <a:pPr marL="0" indent="0">
              <a:buNone/>
            </a:pPr>
            <a:r>
              <a:rPr lang="fr-FR" dirty="0"/>
              <a:t>Premiers résultats des indicateurs à partir du 1 mars 2019 pour les 1400 entreprises de plus de 1000 salariés</a:t>
            </a:r>
          </a:p>
          <a:p>
            <a:pPr lvl="1"/>
            <a:endParaRPr lang="fr-FR" dirty="0"/>
          </a:p>
          <a:p>
            <a:pPr lvl="1"/>
            <a:endParaRPr lang="fr-FR" dirty="0"/>
          </a:p>
        </p:txBody>
      </p:sp>
      <p:sp>
        <p:nvSpPr>
          <p:cNvPr id="4" name="Espace réservé du numéro de diapositive 3">
            <a:extLst>
              <a:ext uri="{FF2B5EF4-FFF2-40B4-BE49-F238E27FC236}">
                <a16:creationId xmlns:a16="http://schemas.microsoft.com/office/drawing/2014/main" xmlns="" id="{85356320-B5AD-481D-B311-0637AE4B96C7}"/>
              </a:ext>
            </a:extLst>
          </p:cNvPr>
          <p:cNvSpPr>
            <a:spLocks noGrp="1"/>
          </p:cNvSpPr>
          <p:nvPr>
            <p:ph type="sldNum" sz="quarter" idx="8"/>
          </p:nvPr>
        </p:nvSpPr>
        <p:spPr/>
        <p:txBody>
          <a:bodyPr/>
          <a:lstStyle/>
          <a:p>
            <a:pPr lvl="0"/>
            <a:fld id="{ABEA1860-CC6C-41B0-A207-DD6C2FBECE9C}" type="slidenum">
              <a:rPr lang="fr-FR" smtClean="0"/>
              <a:t>5</a:t>
            </a:fld>
            <a:endParaRPr lang="fr-FR"/>
          </a:p>
        </p:txBody>
      </p:sp>
    </p:spTree>
    <p:extLst>
      <p:ext uri="{BB962C8B-B14F-4D97-AF65-F5344CB8AC3E}">
        <p14:creationId xmlns:p14="http://schemas.microsoft.com/office/powerpoint/2010/main" val="2660123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Egalité femmes/hommes dans la loi Avenir professionnel</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628650" y="1825627"/>
            <a:ext cx="8219928" cy="4667244"/>
          </a:xfrm>
        </p:spPr>
        <p:txBody>
          <a:bodyPr>
            <a:normAutofit lnSpcReduction="10000"/>
          </a:bodyPr>
          <a:lstStyle/>
          <a:p>
            <a:r>
              <a:rPr lang="fr-FR" dirty="0"/>
              <a:t>Objectif de suppression des écarts de rémunération entre les femmes et les hommes : une </a:t>
            </a:r>
            <a:r>
              <a:rPr lang="fr-FR" u="sng" dirty="0"/>
              <a:t>obligation de résultat</a:t>
            </a:r>
            <a:endParaRPr lang="fr-FR" sz="2000" i="1" u="sng" dirty="0"/>
          </a:p>
          <a:p>
            <a:endParaRPr lang="fr-FR" dirty="0"/>
          </a:p>
          <a:p>
            <a:pPr lvl="1"/>
            <a:r>
              <a:rPr lang="fr-FR" dirty="0"/>
              <a:t>Dans les entreprises d’au moins 50 salariés</a:t>
            </a:r>
          </a:p>
          <a:p>
            <a:pPr lvl="1"/>
            <a:r>
              <a:rPr lang="fr-FR" dirty="0"/>
              <a:t>Publication annuelle d’indicateurs relatifs aux écarts de rémunération et aux actions mises en œuvre pour les supprimer (</a:t>
            </a:r>
            <a:r>
              <a:rPr lang="fr-FR" i="1" dirty="0">
                <a:solidFill>
                  <a:srgbClr val="FF0000"/>
                </a:solidFill>
              </a:rPr>
              <a:t>au 1</a:t>
            </a:r>
            <a:r>
              <a:rPr lang="fr-FR" i="1" baseline="30000" dirty="0">
                <a:solidFill>
                  <a:srgbClr val="FF0000"/>
                </a:solidFill>
              </a:rPr>
              <a:t>er</a:t>
            </a:r>
            <a:r>
              <a:rPr lang="fr-FR" i="1" dirty="0">
                <a:solidFill>
                  <a:srgbClr val="FF0000"/>
                </a:solidFill>
              </a:rPr>
              <a:t> mars de l’année en cours, au titre de l’année précédente</a:t>
            </a:r>
            <a:r>
              <a:rPr lang="fr-FR" dirty="0"/>
              <a:t>)</a:t>
            </a:r>
          </a:p>
          <a:p>
            <a:pPr lvl="1"/>
            <a:r>
              <a:rPr lang="fr-FR" dirty="0"/>
              <a:t>Sanctions au terme d’un délai de 3 ans, avec possibilité d’obtenir une année supplémentaire en fonction des efforts constatés dans l’entreprise (</a:t>
            </a:r>
            <a:r>
              <a:rPr lang="fr-FR" i="1" dirty="0">
                <a:solidFill>
                  <a:srgbClr val="FF0000"/>
                </a:solidFill>
              </a:rPr>
              <a:t>si note globale inférieure à 75/100</a:t>
            </a:r>
            <a:r>
              <a:rPr lang="fr-FR" dirty="0"/>
              <a:t>)</a:t>
            </a:r>
          </a:p>
          <a:p>
            <a:pPr lvl="1"/>
            <a:endParaRPr lang="fr-FR" dirty="0"/>
          </a:p>
          <a:p>
            <a:pPr lvl="1"/>
            <a:endParaRPr lang="fr-FR" dirty="0"/>
          </a:p>
        </p:txBody>
      </p:sp>
      <p:sp>
        <p:nvSpPr>
          <p:cNvPr id="4" name="Espace réservé du numéro de diapositive 3">
            <a:extLst>
              <a:ext uri="{FF2B5EF4-FFF2-40B4-BE49-F238E27FC236}">
                <a16:creationId xmlns:a16="http://schemas.microsoft.com/office/drawing/2014/main" xmlns="" id="{85356320-B5AD-481D-B311-0637AE4B96C7}"/>
              </a:ext>
            </a:extLst>
          </p:cNvPr>
          <p:cNvSpPr>
            <a:spLocks noGrp="1"/>
          </p:cNvSpPr>
          <p:nvPr>
            <p:ph type="sldNum" sz="quarter" idx="8"/>
          </p:nvPr>
        </p:nvSpPr>
        <p:spPr/>
        <p:txBody>
          <a:bodyPr/>
          <a:lstStyle/>
          <a:p>
            <a:pPr lvl="0"/>
            <a:fld id="{ABEA1860-CC6C-41B0-A207-DD6C2FBECE9C}" type="slidenum">
              <a:rPr lang="fr-FR" smtClean="0"/>
              <a:t>6</a:t>
            </a:fld>
            <a:endParaRPr lang="fr-FR"/>
          </a:p>
        </p:txBody>
      </p:sp>
    </p:spTree>
    <p:extLst>
      <p:ext uri="{BB962C8B-B14F-4D97-AF65-F5344CB8AC3E}">
        <p14:creationId xmlns:p14="http://schemas.microsoft.com/office/powerpoint/2010/main" val="41584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Egalité femmes/hommes dans la loi Avenir professionnel</a:t>
            </a:r>
          </a:p>
        </p:txBody>
      </p:sp>
      <p:graphicFrame>
        <p:nvGraphicFramePr>
          <p:cNvPr id="5" name="Espace réservé du contenu 4">
            <a:extLst>
              <a:ext uri="{FF2B5EF4-FFF2-40B4-BE49-F238E27FC236}">
                <a16:creationId xmlns:a16="http://schemas.microsoft.com/office/drawing/2014/main" xmlns="" id="{8E2FDE0D-3385-41DB-9EDB-485B9312228B}"/>
              </a:ext>
            </a:extLst>
          </p:cNvPr>
          <p:cNvGraphicFramePr>
            <a:graphicFrameLocks noGrp="1"/>
          </p:cNvGraphicFramePr>
          <p:nvPr>
            <p:ph idx="1"/>
            <p:extLst>
              <p:ext uri="{D42A27DB-BD31-4B8C-83A1-F6EECF244321}">
                <p14:modId xmlns:p14="http://schemas.microsoft.com/office/powerpoint/2010/main" val="1978235844"/>
              </p:ext>
            </p:extLst>
          </p:nvPr>
        </p:nvGraphicFramePr>
        <p:xfrm>
          <a:off x="390617" y="1825625"/>
          <a:ext cx="8458109" cy="4882578"/>
        </p:xfrm>
        <a:graphic>
          <a:graphicData uri="http://schemas.openxmlformats.org/drawingml/2006/table">
            <a:tbl>
              <a:tblPr firstRow="1" bandRow="1">
                <a:tableStyleId>{5C22544A-7EE6-4342-B048-85BDC9FD1C3A}</a:tableStyleId>
              </a:tblPr>
              <a:tblGrid>
                <a:gridCol w="2807533">
                  <a:extLst>
                    <a:ext uri="{9D8B030D-6E8A-4147-A177-3AD203B41FA5}">
                      <a16:colId xmlns:a16="http://schemas.microsoft.com/office/drawing/2014/main" xmlns="" val="1743499604"/>
                    </a:ext>
                  </a:extLst>
                </a:gridCol>
                <a:gridCol w="2825288">
                  <a:extLst>
                    <a:ext uri="{9D8B030D-6E8A-4147-A177-3AD203B41FA5}">
                      <a16:colId xmlns:a16="http://schemas.microsoft.com/office/drawing/2014/main" xmlns="" val="1809809396"/>
                    </a:ext>
                  </a:extLst>
                </a:gridCol>
                <a:gridCol w="2825288">
                  <a:extLst>
                    <a:ext uri="{9D8B030D-6E8A-4147-A177-3AD203B41FA5}">
                      <a16:colId xmlns:a16="http://schemas.microsoft.com/office/drawing/2014/main" xmlns="" val="74676411"/>
                    </a:ext>
                  </a:extLst>
                </a:gridCol>
              </a:tblGrid>
              <a:tr h="499766">
                <a:tc gridSpan="3">
                  <a:txBody>
                    <a:bodyPr/>
                    <a:lstStyle/>
                    <a:p>
                      <a:pPr algn="ctr"/>
                      <a:r>
                        <a:rPr lang="fr-FR" dirty="0">
                          <a:solidFill>
                            <a:schemeClr val="tx1"/>
                          </a:solidFill>
                        </a:rPr>
                        <a:t>INDEX DE L’EGALITE FEMMES-HOMMES </a:t>
                      </a:r>
                      <a:r>
                        <a:rPr lang="fr-FR" i="1" dirty="0">
                          <a:solidFill>
                            <a:schemeClr val="tx1"/>
                          </a:solidFill>
                        </a:rPr>
                        <a:t>(entreprises de plus de </a:t>
                      </a:r>
                      <a:r>
                        <a:rPr lang="fr-FR" sz="2400" i="1" dirty="0">
                          <a:solidFill>
                            <a:schemeClr val="tx1"/>
                          </a:solidFill>
                        </a:rPr>
                        <a:t>250</a:t>
                      </a:r>
                      <a:r>
                        <a:rPr lang="fr-FR" i="1" dirty="0">
                          <a:solidFill>
                            <a:schemeClr val="tx1"/>
                          </a:solidFill>
                        </a:rPr>
                        <a:t>)</a:t>
                      </a:r>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xmlns="" val="1338005011"/>
                  </a:ext>
                </a:extLst>
              </a:tr>
              <a:tr h="499766">
                <a:tc>
                  <a:txBody>
                    <a:bodyPr/>
                    <a:lstStyle/>
                    <a:p>
                      <a:r>
                        <a:rPr lang="fr-FR" dirty="0"/>
                        <a:t>INDICATEURS</a:t>
                      </a:r>
                    </a:p>
                  </a:txBody>
                  <a:tcPr/>
                </a:tc>
                <a:tc>
                  <a:txBody>
                    <a:bodyPr/>
                    <a:lstStyle/>
                    <a:p>
                      <a:r>
                        <a:rPr lang="fr-FR" dirty="0"/>
                        <a:t>POIDS</a:t>
                      </a:r>
                    </a:p>
                  </a:txBody>
                  <a:tcPr/>
                </a:tc>
                <a:tc>
                  <a:txBody>
                    <a:bodyPr/>
                    <a:lstStyle/>
                    <a:p>
                      <a:r>
                        <a:rPr lang="fr-FR" dirty="0"/>
                        <a:t>SCORE</a:t>
                      </a:r>
                    </a:p>
                  </a:txBody>
                  <a:tcPr/>
                </a:tc>
                <a:extLst>
                  <a:ext uri="{0D108BD9-81ED-4DB2-BD59-A6C34878D82A}">
                    <a16:rowId xmlns:a16="http://schemas.microsoft.com/office/drawing/2014/main" xmlns="" val="2240755067"/>
                  </a:ext>
                </a:extLst>
              </a:tr>
              <a:tr h="499766">
                <a:tc>
                  <a:txBody>
                    <a:bodyPr/>
                    <a:lstStyle/>
                    <a:p>
                      <a:r>
                        <a:rPr lang="fr-FR" sz="1600" dirty="0"/>
                        <a:t>Ecarts de salaire </a:t>
                      </a:r>
                      <a:r>
                        <a:rPr lang="fr-FR" sz="1600" i="1" dirty="0"/>
                        <a:t>(à poste et âge comparables)</a:t>
                      </a:r>
                    </a:p>
                  </a:txBody>
                  <a:tcPr/>
                </a:tc>
                <a:tc>
                  <a:txBody>
                    <a:bodyPr/>
                    <a:lstStyle/>
                    <a:p>
                      <a:r>
                        <a:rPr lang="fr-FR" dirty="0"/>
                        <a:t>40%</a:t>
                      </a:r>
                    </a:p>
                  </a:txBody>
                  <a:tcPr/>
                </a:tc>
                <a:tc>
                  <a:txBody>
                    <a:bodyPr/>
                    <a:lstStyle/>
                    <a:p>
                      <a:r>
                        <a:rPr lang="fr-FR" dirty="0"/>
                        <a:t>De 0 à 40 points</a:t>
                      </a:r>
                    </a:p>
                  </a:txBody>
                  <a:tcPr/>
                </a:tc>
                <a:extLst>
                  <a:ext uri="{0D108BD9-81ED-4DB2-BD59-A6C34878D82A}">
                    <a16:rowId xmlns:a16="http://schemas.microsoft.com/office/drawing/2014/main" xmlns="" val="2536412384"/>
                  </a:ext>
                </a:extLst>
              </a:tr>
              <a:tr h="499766">
                <a:tc>
                  <a:txBody>
                    <a:bodyPr/>
                    <a:lstStyle/>
                    <a:p>
                      <a:r>
                        <a:rPr lang="fr-FR" sz="1600" dirty="0"/>
                        <a:t>Même chance d’avoir une augmentation </a:t>
                      </a:r>
                      <a:r>
                        <a:rPr lang="fr-FR" sz="1600" dirty="0">
                          <a:solidFill>
                            <a:schemeClr val="tx1"/>
                          </a:solidFill>
                        </a:rPr>
                        <a:t>individuelle</a:t>
                      </a:r>
                    </a:p>
                  </a:txBody>
                  <a:tcPr/>
                </a:tc>
                <a:tc>
                  <a:txBody>
                    <a:bodyPr/>
                    <a:lstStyle/>
                    <a:p>
                      <a:r>
                        <a:rPr lang="fr-FR" dirty="0"/>
                        <a:t>20%</a:t>
                      </a:r>
                    </a:p>
                  </a:txBody>
                  <a:tcPr/>
                </a:tc>
                <a:tc>
                  <a:txBody>
                    <a:bodyPr/>
                    <a:lstStyle/>
                    <a:p>
                      <a:r>
                        <a:rPr lang="fr-FR" dirty="0"/>
                        <a:t>De 0 à 20 points</a:t>
                      </a:r>
                    </a:p>
                  </a:txBody>
                  <a:tcPr/>
                </a:tc>
                <a:extLst>
                  <a:ext uri="{0D108BD9-81ED-4DB2-BD59-A6C34878D82A}">
                    <a16:rowId xmlns:a16="http://schemas.microsoft.com/office/drawing/2014/main" xmlns="" val="3535047498"/>
                  </a:ext>
                </a:extLst>
              </a:tr>
              <a:tr h="499766">
                <a:tc>
                  <a:txBody>
                    <a:bodyPr/>
                    <a:lstStyle/>
                    <a:p>
                      <a:r>
                        <a:rPr lang="fr-FR" sz="1600" dirty="0"/>
                        <a:t>Même chance d’avoir une promotion</a:t>
                      </a:r>
                    </a:p>
                  </a:txBody>
                  <a:tcPr/>
                </a:tc>
                <a:tc>
                  <a:txBody>
                    <a:bodyPr/>
                    <a:lstStyle/>
                    <a:p>
                      <a:r>
                        <a:rPr lang="fr-FR" dirty="0"/>
                        <a:t>15%</a:t>
                      </a:r>
                    </a:p>
                  </a:txBody>
                  <a:tcPr/>
                </a:tc>
                <a:tc>
                  <a:txBody>
                    <a:bodyPr/>
                    <a:lstStyle/>
                    <a:p>
                      <a:r>
                        <a:rPr lang="fr-FR" dirty="0"/>
                        <a:t>De 0 à 15 points</a:t>
                      </a:r>
                    </a:p>
                  </a:txBody>
                  <a:tcPr/>
                </a:tc>
                <a:extLst>
                  <a:ext uri="{0D108BD9-81ED-4DB2-BD59-A6C34878D82A}">
                    <a16:rowId xmlns:a16="http://schemas.microsoft.com/office/drawing/2014/main" xmlns="" val="3856020096"/>
                  </a:ext>
                </a:extLst>
              </a:tr>
              <a:tr h="499766">
                <a:tc>
                  <a:txBody>
                    <a:bodyPr/>
                    <a:lstStyle/>
                    <a:p>
                      <a:r>
                        <a:rPr lang="fr-FR" sz="1600" dirty="0"/>
                        <a:t>Augmentations salariales </a:t>
                      </a:r>
                      <a:r>
                        <a:rPr lang="fr-FR" sz="1600" dirty="0">
                          <a:solidFill>
                            <a:schemeClr val="tx1"/>
                          </a:solidFill>
                        </a:rPr>
                        <a:t>dans l’année de retour de congé </a:t>
                      </a:r>
                      <a:r>
                        <a:rPr lang="fr-FR" sz="1600" dirty="0"/>
                        <a:t>maternité</a:t>
                      </a:r>
                    </a:p>
                  </a:txBody>
                  <a:tcPr/>
                </a:tc>
                <a:tc>
                  <a:txBody>
                    <a:bodyPr/>
                    <a:lstStyle/>
                    <a:p>
                      <a:r>
                        <a:rPr lang="fr-FR" dirty="0"/>
                        <a:t>15%</a:t>
                      </a:r>
                    </a:p>
                  </a:txBody>
                  <a:tcPr/>
                </a:tc>
                <a:tc>
                  <a:txBody>
                    <a:bodyPr/>
                    <a:lstStyle/>
                    <a:p>
                      <a:r>
                        <a:rPr lang="fr-FR" dirty="0"/>
                        <a:t>De 0 à 15 points</a:t>
                      </a:r>
                    </a:p>
                  </a:txBody>
                  <a:tcPr/>
                </a:tc>
                <a:extLst>
                  <a:ext uri="{0D108BD9-81ED-4DB2-BD59-A6C34878D82A}">
                    <a16:rowId xmlns:a16="http://schemas.microsoft.com/office/drawing/2014/main" xmlns="" val="1105510131"/>
                  </a:ext>
                </a:extLst>
              </a:tr>
              <a:tr h="499766">
                <a:tc>
                  <a:txBody>
                    <a:bodyPr/>
                    <a:lstStyle/>
                    <a:p>
                      <a:r>
                        <a:rPr lang="fr-FR" sz="1600" dirty="0">
                          <a:solidFill>
                            <a:schemeClr val="tx1"/>
                          </a:solidFill>
                        </a:rPr>
                        <a:t>Nombre de salariés du sexe sous-représenté </a:t>
                      </a:r>
                      <a:r>
                        <a:rPr lang="fr-FR" sz="1600" dirty="0"/>
                        <a:t>parmi les 10 plus hautes rémunérations</a:t>
                      </a:r>
                    </a:p>
                  </a:txBody>
                  <a:tcPr/>
                </a:tc>
                <a:tc>
                  <a:txBody>
                    <a:bodyPr/>
                    <a:lstStyle/>
                    <a:p>
                      <a:r>
                        <a:rPr lang="fr-FR" dirty="0"/>
                        <a:t>10%</a:t>
                      </a:r>
                    </a:p>
                  </a:txBody>
                  <a:tcPr/>
                </a:tc>
                <a:tc>
                  <a:txBody>
                    <a:bodyPr/>
                    <a:lstStyle/>
                    <a:p>
                      <a:r>
                        <a:rPr lang="fr-FR" dirty="0"/>
                        <a:t>De 0 à 10 points</a:t>
                      </a:r>
                    </a:p>
                  </a:txBody>
                  <a:tcPr/>
                </a:tc>
                <a:extLst>
                  <a:ext uri="{0D108BD9-81ED-4DB2-BD59-A6C34878D82A}">
                    <a16:rowId xmlns:a16="http://schemas.microsoft.com/office/drawing/2014/main" xmlns="" val="2684465664"/>
                  </a:ext>
                </a:extLst>
              </a:tr>
              <a:tr h="499766">
                <a:tc>
                  <a:txBody>
                    <a:bodyPr/>
                    <a:lstStyle/>
                    <a:p>
                      <a:r>
                        <a:rPr lang="fr-FR" b="1" dirty="0"/>
                        <a:t>Total = index</a:t>
                      </a:r>
                    </a:p>
                  </a:txBody>
                  <a:tcPr/>
                </a:tc>
                <a:tc>
                  <a:txBody>
                    <a:bodyPr/>
                    <a:lstStyle/>
                    <a:p>
                      <a:r>
                        <a:rPr lang="fr-FR" b="1" dirty="0"/>
                        <a:t>100%</a:t>
                      </a:r>
                    </a:p>
                  </a:txBody>
                  <a:tcPr/>
                </a:tc>
                <a:tc>
                  <a:txBody>
                    <a:bodyPr/>
                    <a:lstStyle/>
                    <a:p>
                      <a:r>
                        <a:rPr lang="fr-FR" b="1" dirty="0"/>
                        <a:t>De 0 à 100 points</a:t>
                      </a:r>
                    </a:p>
                  </a:txBody>
                  <a:tcPr/>
                </a:tc>
                <a:extLst>
                  <a:ext uri="{0D108BD9-81ED-4DB2-BD59-A6C34878D82A}">
                    <a16:rowId xmlns:a16="http://schemas.microsoft.com/office/drawing/2014/main" xmlns="" val="1426908146"/>
                  </a:ext>
                </a:extLst>
              </a:tr>
            </a:tbl>
          </a:graphicData>
        </a:graphic>
      </p:graphicFrame>
      <p:sp>
        <p:nvSpPr>
          <p:cNvPr id="4" name="Espace réservé du numéro de diapositive 3">
            <a:extLst>
              <a:ext uri="{FF2B5EF4-FFF2-40B4-BE49-F238E27FC236}">
                <a16:creationId xmlns:a16="http://schemas.microsoft.com/office/drawing/2014/main" xmlns="" id="{44EA1717-2CF7-41A3-93BB-EC82189F30B7}"/>
              </a:ext>
            </a:extLst>
          </p:cNvPr>
          <p:cNvSpPr>
            <a:spLocks noGrp="1"/>
          </p:cNvSpPr>
          <p:nvPr>
            <p:ph type="sldNum" sz="quarter" idx="8"/>
          </p:nvPr>
        </p:nvSpPr>
        <p:spPr/>
        <p:txBody>
          <a:bodyPr/>
          <a:lstStyle/>
          <a:p>
            <a:pPr lvl="0"/>
            <a:fld id="{ABEA1860-CC6C-41B0-A207-DD6C2FBECE9C}" type="slidenum">
              <a:rPr lang="fr-FR" smtClean="0"/>
              <a:t>7</a:t>
            </a:fld>
            <a:endParaRPr lang="fr-FR"/>
          </a:p>
        </p:txBody>
      </p:sp>
    </p:spTree>
    <p:extLst>
      <p:ext uri="{BB962C8B-B14F-4D97-AF65-F5344CB8AC3E}">
        <p14:creationId xmlns:p14="http://schemas.microsoft.com/office/powerpoint/2010/main" val="2372676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Egalité femmes/hommes dans la loi Avenir professionnel</a:t>
            </a:r>
          </a:p>
        </p:txBody>
      </p:sp>
      <p:graphicFrame>
        <p:nvGraphicFramePr>
          <p:cNvPr id="5" name="Espace réservé du contenu 4">
            <a:extLst>
              <a:ext uri="{FF2B5EF4-FFF2-40B4-BE49-F238E27FC236}">
                <a16:creationId xmlns:a16="http://schemas.microsoft.com/office/drawing/2014/main" xmlns="" id="{8E2FDE0D-3385-41DB-9EDB-485B9312228B}"/>
              </a:ext>
            </a:extLst>
          </p:cNvPr>
          <p:cNvGraphicFramePr>
            <a:graphicFrameLocks noGrp="1"/>
          </p:cNvGraphicFramePr>
          <p:nvPr>
            <p:ph idx="1"/>
            <p:extLst>
              <p:ext uri="{D42A27DB-BD31-4B8C-83A1-F6EECF244321}">
                <p14:modId xmlns:p14="http://schemas.microsoft.com/office/powerpoint/2010/main" val="1841464650"/>
              </p:ext>
            </p:extLst>
          </p:nvPr>
        </p:nvGraphicFramePr>
        <p:xfrm>
          <a:off x="390617" y="1825625"/>
          <a:ext cx="8458109" cy="4303458"/>
        </p:xfrm>
        <a:graphic>
          <a:graphicData uri="http://schemas.openxmlformats.org/drawingml/2006/table">
            <a:tbl>
              <a:tblPr firstRow="1" bandRow="1">
                <a:tableStyleId>{5C22544A-7EE6-4342-B048-85BDC9FD1C3A}</a:tableStyleId>
              </a:tblPr>
              <a:tblGrid>
                <a:gridCol w="2807533">
                  <a:extLst>
                    <a:ext uri="{9D8B030D-6E8A-4147-A177-3AD203B41FA5}">
                      <a16:colId xmlns:a16="http://schemas.microsoft.com/office/drawing/2014/main" xmlns="" val="1743499604"/>
                    </a:ext>
                  </a:extLst>
                </a:gridCol>
                <a:gridCol w="2825288">
                  <a:extLst>
                    <a:ext uri="{9D8B030D-6E8A-4147-A177-3AD203B41FA5}">
                      <a16:colId xmlns:a16="http://schemas.microsoft.com/office/drawing/2014/main" xmlns="" val="1809809396"/>
                    </a:ext>
                  </a:extLst>
                </a:gridCol>
                <a:gridCol w="2825288">
                  <a:extLst>
                    <a:ext uri="{9D8B030D-6E8A-4147-A177-3AD203B41FA5}">
                      <a16:colId xmlns:a16="http://schemas.microsoft.com/office/drawing/2014/main" xmlns="" val="74676411"/>
                    </a:ext>
                  </a:extLst>
                </a:gridCol>
              </a:tblGrid>
              <a:tr h="499766">
                <a:tc gridSpan="3">
                  <a:txBody>
                    <a:bodyPr/>
                    <a:lstStyle/>
                    <a:p>
                      <a:pPr algn="ctr"/>
                      <a:r>
                        <a:rPr lang="fr-FR" dirty="0">
                          <a:solidFill>
                            <a:schemeClr val="tx1"/>
                          </a:solidFill>
                        </a:rPr>
                        <a:t>INDEX DE L’EGALITE FEMMES-HOMMES </a:t>
                      </a:r>
                      <a:r>
                        <a:rPr lang="fr-FR" i="1" dirty="0">
                          <a:solidFill>
                            <a:schemeClr val="tx1"/>
                          </a:solidFill>
                        </a:rPr>
                        <a:t>(entreprises de </a:t>
                      </a:r>
                      <a:r>
                        <a:rPr lang="fr-FR" sz="2400" i="1" dirty="0">
                          <a:solidFill>
                            <a:schemeClr val="tx1"/>
                          </a:solidFill>
                        </a:rPr>
                        <a:t>50 à 250 </a:t>
                      </a:r>
                      <a:r>
                        <a:rPr lang="fr-FR" i="1" dirty="0">
                          <a:solidFill>
                            <a:schemeClr val="tx1"/>
                          </a:solidFill>
                        </a:rPr>
                        <a:t>salariés)</a:t>
                      </a:r>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xmlns="" val="1338005011"/>
                  </a:ext>
                </a:extLst>
              </a:tr>
              <a:tr h="499766">
                <a:tc>
                  <a:txBody>
                    <a:bodyPr/>
                    <a:lstStyle/>
                    <a:p>
                      <a:r>
                        <a:rPr lang="fr-FR" dirty="0"/>
                        <a:t>INDICATEURS</a:t>
                      </a:r>
                    </a:p>
                  </a:txBody>
                  <a:tcPr/>
                </a:tc>
                <a:tc>
                  <a:txBody>
                    <a:bodyPr/>
                    <a:lstStyle/>
                    <a:p>
                      <a:r>
                        <a:rPr lang="fr-FR" dirty="0"/>
                        <a:t>POIDS</a:t>
                      </a:r>
                    </a:p>
                  </a:txBody>
                  <a:tcPr/>
                </a:tc>
                <a:tc>
                  <a:txBody>
                    <a:bodyPr/>
                    <a:lstStyle/>
                    <a:p>
                      <a:r>
                        <a:rPr lang="fr-FR" dirty="0"/>
                        <a:t>SCORE</a:t>
                      </a:r>
                    </a:p>
                  </a:txBody>
                  <a:tcPr/>
                </a:tc>
                <a:extLst>
                  <a:ext uri="{0D108BD9-81ED-4DB2-BD59-A6C34878D82A}">
                    <a16:rowId xmlns:a16="http://schemas.microsoft.com/office/drawing/2014/main" xmlns="" val="2240755067"/>
                  </a:ext>
                </a:extLst>
              </a:tr>
              <a:tr h="499766">
                <a:tc>
                  <a:txBody>
                    <a:bodyPr/>
                    <a:lstStyle/>
                    <a:p>
                      <a:r>
                        <a:rPr lang="fr-FR" sz="1600" dirty="0"/>
                        <a:t>Ecarts de salaire </a:t>
                      </a:r>
                      <a:r>
                        <a:rPr lang="fr-FR" sz="1600" i="1" dirty="0"/>
                        <a:t>(à poste et âge comparables)</a:t>
                      </a:r>
                    </a:p>
                  </a:txBody>
                  <a:tcPr/>
                </a:tc>
                <a:tc>
                  <a:txBody>
                    <a:bodyPr/>
                    <a:lstStyle/>
                    <a:p>
                      <a:r>
                        <a:rPr lang="fr-FR" dirty="0"/>
                        <a:t>40%</a:t>
                      </a:r>
                    </a:p>
                  </a:txBody>
                  <a:tcPr/>
                </a:tc>
                <a:tc>
                  <a:txBody>
                    <a:bodyPr/>
                    <a:lstStyle/>
                    <a:p>
                      <a:r>
                        <a:rPr lang="fr-FR" dirty="0"/>
                        <a:t>De 0 à 40 points</a:t>
                      </a:r>
                    </a:p>
                  </a:txBody>
                  <a:tcPr/>
                </a:tc>
                <a:extLst>
                  <a:ext uri="{0D108BD9-81ED-4DB2-BD59-A6C34878D82A}">
                    <a16:rowId xmlns:a16="http://schemas.microsoft.com/office/drawing/2014/main" xmlns="" val="2536412384"/>
                  </a:ext>
                </a:extLst>
              </a:tr>
              <a:tr h="499766">
                <a:tc>
                  <a:txBody>
                    <a:bodyPr/>
                    <a:lstStyle/>
                    <a:p>
                      <a:r>
                        <a:rPr lang="fr-FR" sz="1600" dirty="0"/>
                        <a:t>Même chance d’avoir une augmentation salariale</a:t>
                      </a:r>
                    </a:p>
                  </a:txBody>
                  <a:tcPr/>
                </a:tc>
                <a:tc>
                  <a:txBody>
                    <a:bodyPr/>
                    <a:lstStyle/>
                    <a:p>
                      <a:r>
                        <a:rPr lang="fr-FR" dirty="0"/>
                        <a:t>35%</a:t>
                      </a:r>
                    </a:p>
                  </a:txBody>
                  <a:tcPr/>
                </a:tc>
                <a:tc>
                  <a:txBody>
                    <a:bodyPr/>
                    <a:lstStyle/>
                    <a:p>
                      <a:r>
                        <a:rPr lang="fr-FR" dirty="0"/>
                        <a:t>De 0 à 35 points</a:t>
                      </a:r>
                    </a:p>
                  </a:txBody>
                  <a:tcPr/>
                </a:tc>
                <a:extLst>
                  <a:ext uri="{0D108BD9-81ED-4DB2-BD59-A6C34878D82A}">
                    <a16:rowId xmlns:a16="http://schemas.microsoft.com/office/drawing/2014/main" xmlns="" val="3535047498"/>
                  </a:ext>
                </a:extLst>
              </a:tr>
              <a:tr h="499766">
                <a:tc>
                  <a:txBody>
                    <a:bodyPr/>
                    <a:lstStyle/>
                    <a:p>
                      <a:r>
                        <a:rPr lang="fr-FR" sz="1600" dirty="0">
                          <a:solidFill>
                            <a:schemeClr val="tx1"/>
                          </a:solidFill>
                        </a:rPr>
                        <a:t>Augmentations salariales dans l’année suivant le retour de congé maternité</a:t>
                      </a:r>
                    </a:p>
                  </a:txBody>
                  <a:tcPr/>
                </a:tc>
                <a:tc>
                  <a:txBody>
                    <a:bodyPr/>
                    <a:lstStyle/>
                    <a:p>
                      <a:r>
                        <a:rPr lang="fr-FR" dirty="0"/>
                        <a:t>15%</a:t>
                      </a:r>
                    </a:p>
                  </a:txBody>
                  <a:tcPr/>
                </a:tc>
                <a:tc>
                  <a:txBody>
                    <a:bodyPr/>
                    <a:lstStyle/>
                    <a:p>
                      <a:r>
                        <a:rPr lang="fr-FR" dirty="0"/>
                        <a:t>De 0 à 15 points</a:t>
                      </a:r>
                    </a:p>
                  </a:txBody>
                  <a:tcPr/>
                </a:tc>
                <a:extLst>
                  <a:ext uri="{0D108BD9-81ED-4DB2-BD59-A6C34878D82A}">
                    <a16:rowId xmlns:a16="http://schemas.microsoft.com/office/drawing/2014/main" xmlns="" val="1105510131"/>
                  </a:ext>
                </a:extLst>
              </a:tr>
              <a:tr h="499766">
                <a:tc>
                  <a:txBody>
                    <a:bodyPr/>
                    <a:lstStyle/>
                    <a:p>
                      <a:r>
                        <a:rPr lang="fr-FR" sz="1600" dirty="0">
                          <a:solidFill>
                            <a:schemeClr val="tx1"/>
                          </a:solidFill>
                        </a:rPr>
                        <a:t>Nombre de salariés du sexe sous-représenté </a:t>
                      </a:r>
                      <a:r>
                        <a:rPr lang="fr-FR" sz="1600" dirty="0"/>
                        <a:t>dans les 10 plus hautes rémunérations</a:t>
                      </a:r>
                    </a:p>
                  </a:txBody>
                  <a:tcPr/>
                </a:tc>
                <a:tc>
                  <a:txBody>
                    <a:bodyPr/>
                    <a:lstStyle/>
                    <a:p>
                      <a:r>
                        <a:rPr lang="fr-FR" dirty="0"/>
                        <a:t>10%</a:t>
                      </a:r>
                    </a:p>
                  </a:txBody>
                  <a:tcPr/>
                </a:tc>
                <a:tc>
                  <a:txBody>
                    <a:bodyPr/>
                    <a:lstStyle/>
                    <a:p>
                      <a:r>
                        <a:rPr lang="fr-FR" dirty="0"/>
                        <a:t>De 0 à 10 points</a:t>
                      </a:r>
                    </a:p>
                  </a:txBody>
                  <a:tcPr/>
                </a:tc>
                <a:extLst>
                  <a:ext uri="{0D108BD9-81ED-4DB2-BD59-A6C34878D82A}">
                    <a16:rowId xmlns:a16="http://schemas.microsoft.com/office/drawing/2014/main" xmlns="" val="2684465664"/>
                  </a:ext>
                </a:extLst>
              </a:tr>
              <a:tr h="499766">
                <a:tc>
                  <a:txBody>
                    <a:bodyPr/>
                    <a:lstStyle/>
                    <a:p>
                      <a:r>
                        <a:rPr lang="fr-FR" b="1" dirty="0"/>
                        <a:t>Total = index</a:t>
                      </a:r>
                    </a:p>
                  </a:txBody>
                  <a:tcPr/>
                </a:tc>
                <a:tc>
                  <a:txBody>
                    <a:bodyPr/>
                    <a:lstStyle/>
                    <a:p>
                      <a:r>
                        <a:rPr lang="fr-FR" b="1" dirty="0"/>
                        <a:t>100%</a:t>
                      </a:r>
                    </a:p>
                  </a:txBody>
                  <a:tcPr/>
                </a:tc>
                <a:tc>
                  <a:txBody>
                    <a:bodyPr/>
                    <a:lstStyle/>
                    <a:p>
                      <a:r>
                        <a:rPr lang="fr-FR" b="1" dirty="0"/>
                        <a:t>De 0 à 100 points</a:t>
                      </a:r>
                    </a:p>
                  </a:txBody>
                  <a:tcPr/>
                </a:tc>
                <a:extLst>
                  <a:ext uri="{0D108BD9-81ED-4DB2-BD59-A6C34878D82A}">
                    <a16:rowId xmlns:a16="http://schemas.microsoft.com/office/drawing/2014/main" xmlns="" val="1426908146"/>
                  </a:ext>
                </a:extLst>
              </a:tr>
            </a:tbl>
          </a:graphicData>
        </a:graphic>
      </p:graphicFrame>
      <p:sp>
        <p:nvSpPr>
          <p:cNvPr id="4" name="Espace réservé du numéro de diapositive 3">
            <a:extLst>
              <a:ext uri="{FF2B5EF4-FFF2-40B4-BE49-F238E27FC236}">
                <a16:creationId xmlns:a16="http://schemas.microsoft.com/office/drawing/2014/main" xmlns="" id="{44EA1717-2CF7-41A3-93BB-EC82189F30B7}"/>
              </a:ext>
            </a:extLst>
          </p:cNvPr>
          <p:cNvSpPr>
            <a:spLocks noGrp="1"/>
          </p:cNvSpPr>
          <p:nvPr>
            <p:ph type="sldNum" sz="quarter" idx="8"/>
          </p:nvPr>
        </p:nvSpPr>
        <p:spPr/>
        <p:txBody>
          <a:bodyPr/>
          <a:lstStyle/>
          <a:p>
            <a:pPr lvl="0"/>
            <a:fld id="{ABEA1860-CC6C-41B0-A207-DD6C2FBECE9C}" type="slidenum">
              <a:rPr lang="fr-FR" smtClean="0"/>
              <a:t>8</a:t>
            </a:fld>
            <a:endParaRPr lang="fr-FR"/>
          </a:p>
        </p:txBody>
      </p:sp>
    </p:spTree>
    <p:extLst>
      <p:ext uri="{BB962C8B-B14F-4D97-AF65-F5344CB8AC3E}">
        <p14:creationId xmlns:p14="http://schemas.microsoft.com/office/powerpoint/2010/main" val="550379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DB3592-4AC4-4A7F-933A-A00AA771932B}"/>
              </a:ext>
            </a:extLst>
          </p:cNvPr>
          <p:cNvSpPr txBox="1">
            <a:spLocks noGrp="1"/>
          </p:cNvSpPr>
          <p:nvPr>
            <p:ph type="title"/>
          </p:nvPr>
        </p:nvSpPr>
        <p:spPr/>
        <p:txBody>
          <a:bodyPr/>
          <a:lstStyle/>
          <a:p>
            <a:r>
              <a:rPr lang="fr-FR" dirty="0"/>
              <a:t>Egalité femmes/hommes dans la loi Avenir professionnel</a:t>
            </a:r>
          </a:p>
        </p:txBody>
      </p:sp>
      <p:sp>
        <p:nvSpPr>
          <p:cNvPr id="3" name="Espace réservé du contenu 2">
            <a:extLst>
              <a:ext uri="{FF2B5EF4-FFF2-40B4-BE49-F238E27FC236}">
                <a16:creationId xmlns:a16="http://schemas.microsoft.com/office/drawing/2014/main" xmlns="" id="{425190F7-0F04-451C-BEFC-16B8B034956F}"/>
              </a:ext>
            </a:extLst>
          </p:cNvPr>
          <p:cNvSpPr txBox="1">
            <a:spLocks noGrp="1"/>
          </p:cNvSpPr>
          <p:nvPr>
            <p:ph idx="1"/>
          </p:nvPr>
        </p:nvSpPr>
        <p:spPr>
          <a:xfrm>
            <a:off x="628650" y="1825627"/>
            <a:ext cx="8219928" cy="4530724"/>
          </a:xfrm>
        </p:spPr>
        <p:txBody>
          <a:bodyPr>
            <a:normAutofit/>
          </a:bodyPr>
          <a:lstStyle/>
          <a:p>
            <a:r>
              <a:rPr lang="fr-FR" dirty="0"/>
              <a:t>Objectif de suppression des écarts de rémunération entre les femmes et les hommes </a:t>
            </a:r>
            <a:endParaRPr lang="fr-FR" sz="2000" i="1" dirty="0"/>
          </a:p>
          <a:p>
            <a:endParaRPr lang="fr-FR" dirty="0"/>
          </a:p>
          <a:p>
            <a:pPr lvl="1"/>
            <a:r>
              <a:rPr lang="fr-FR" u="sng" dirty="0"/>
              <a:t>Entrée en vigueur</a:t>
            </a:r>
            <a:r>
              <a:rPr lang="fr-FR" dirty="0"/>
              <a:t> :</a:t>
            </a:r>
          </a:p>
          <a:p>
            <a:pPr lvl="1">
              <a:buFont typeface="Wingdings" panose="05000000000000000000" pitchFamily="2" charset="2"/>
              <a:buChar char="Ø"/>
            </a:pPr>
            <a:r>
              <a:rPr lang="fr-FR" dirty="0"/>
              <a:t>Au 1</a:t>
            </a:r>
            <a:r>
              <a:rPr lang="fr-FR" baseline="30000" dirty="0"/>
              <a:t>er</a:t>
            </a:r>
            <a:r>
              <a:rPr lang="fr-FR" dirty="0"/>
              <a:t> janvier 2019 : entreprises de plus de 250 salariés</a:t>
            </a:r>
          </a:p>
          <a:p>
            <a:pPr lvl="1">
              <a:buFont typeface="Wingdings" panose="05000000000000000000" pitchFamily="2" charset="2"/>
              <a:buChar char="Ø"/>
            </a:pPr>
            <a:r>
              <a:rPr lang="fr-FR" dirty="0"/>
              <a:t>Au 1</a:t>
            </a:r>
            <a:r>
              <a:rPr lang="fr-FR" baseline="30000" dirty="0"/>
              <a:t>er</a:t>
            </a:r>
            <a:r>
              <a:rPr lang="fr-FR" dirty="0"/>
              <a:t> janvier 2020 : entreprises entre 50 et 250 salariés</a:t>
            </a:r>
          </a:p>
          <a:p>
            <a:pPr lvl="1">
              <a:buFont typeface="Wingdings" panose="05000000000000000000" pitchFamily="2" charset="2"/>
              <a:buChar char="Ø"/>
            </a:pPr>
            <a:endParaRPr lang="fr-FR" dirty="0"/>
          </a:p>
          <a:p>
            <a:pPr lvl="1"/>
            <a:r>
              <a:rPr lang="fr-FR" u="sng" dirty="0">
                <a:solidFill>
                  <a:srgbClr val="FF0000"/>
                </a:solidFill>
              </a:rPr>
              <a:t>Calendrier de publication </a:t>
            </a:r>
            <a:r>
              <a:rPr lang="fr-FR" dirty="0">
                <a:solidFill>
                  <a:srgbClr val="FF0000"/>
                </a:solidFill>
              </a:rPr>
              <a:t>:</a:t>
            </a:r>
          </a:p>
          <a:p>
            <a:pPr lvl="1">
              <a:buFont typeface="Wingdings" panose="05000000000000000000" pitchFamily="2" charset="2"/>
              <a:buChar char="Ø"/>
            </a:pPr>
            <a:r>
              <a:rPr lang="fr-FR" dirty="0">
                <a:solidFill>
                  <a:srgbClr val="FF0000"/>
                </a:solidFill>
              </a:rPr>
              <a:t>Au 1</a:t>
            </a:r>
            <a:r>
              <a:rPr lang="fr-FR" baseline="30000" dirty="0">
                <a:solidFill>
                  <a:srgbClr val="FF0000"/>
                </a:solidFill>
              </a:rPr>
              <a:t>er</a:t>
            </a:r>
            <a:r>
              <a:rPr lang="fr-FR" dirty="0">
                <a:solidFill>
                  <a:srgbClr val="FF0000"/>
                </a:solidFill>
              </a:rPr>
              <a:t> mars 2019 : entreprises de plus de 1000 salariés</a:t>
            </a:r>
          </a:p>
          <a:p>
            <a:pPr lvl="1">
              <a:buFont typeface="Wingdings" panose="05000000000000000000" pitchFamily="2" charset="2"/>
              <a:buChar char="Ø"/>
            </a:pPr>
            <a:r>
              <a:rPr lang="fr-FR" dirty="0">
                <a:solidFill>
                  <a:srgbClr val="FF0000"/>
                </a:solidFill>
              </a:rPr>
              <a:t>Au 1</a:t>
            </a:r>
            <a:r>
              <a:rPr lang="fr-FR" baseline="30000" dirty="0">
                <a:solidFill>
                  <a:srgbClr val="FF0000"/>
                </a:solidFill>
              </a:rPr>
              <a:t>er</a:t>
            </a:r>
            <a:r>
              <a:rPr lang="fr-FR" dirty="0">
                <a:solidFill>
                  <a:srgbClr val="FF0000"/>
                </a:solidFill>
              </a:rPr>
              <a:t> septembre 2019 : entreprises entre 250 et 1000 salariés</a:t>
            </a:r>
          </a:p>
        </p:txBody>
      </p:sp>
      <p:sp>
        <p:nvSpPr>
          <p:cNvPr id="4" name="Espace réservé du numéro de diapositive 3">
            <a:extLst>
              <a:ext uri="{FF2B5EF4-FFF2-40B4-BE49-F238E27FC236}">
                <a16:creationId xmlns:a16="http://schemas.microsoft.com/office/drawing/2014/main" xmlns="" id="{44EA1717-2CF7-41A3-93BB-EC82189F30B7}"/>
              </a:ext>
            </a:extLst>
          </p:cNvPr>
          <p:cNvSpPr>
            <a:spLocks noGrp="1"/>
          </p:cNvSpPr>
          <p:nvPr>
            <p:ph type="sldNum" sz="quarter" idx="8"/>
          </p:nvPr>
        </p:nvSpPr>
        <p:spPr/>
        <p:txBody>
          <a:bodyPr/>
          <a:lstStyle/>
          <a:p>
            <a:pPr lvl="0"/>
            <a:fld id="{ABEA1860-CC6C-41B0-A207-DD6C2FBECE9C}" type="slidenum">
              <a:rPr lang="fr-FR" smtClean="0"/>
              <a:t>9</a:t>
            </a:fld>
            <a:endParaRPr lang="fr-FR"/>
          </a:p>
        </p:txBody>
      </p:sp>
    </p:spTree>
    <p:extLst>
      <p:ext uri="{BB962C8B-B14F-4D97-AF65-F5344CB8AC3E}">
        <p14:creationId xmlns:p14="http://schemas.microsoft.com/office/powerpoint/2010/main" val="23484981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ésentation1">
  <a:themeElements>
    <a:clrScheme name="CFE">
      <a:dk1>
        <a:srgbClr val="7C7B7B"/>
      </a:dk1>
      <a:lt1>
        <a:sysClr val="window" lastClr="FFFFFF"/>
      </a:lt1>
      <a:dk2>
        <a:srgbClr val="213A8F"/>
      </a:dk2>
      <a:lt2>
        <a:srgbClr val="D8D8D8"/>
      </a:lt2>
      <a:accent1>
        <a:srgbClr val="213A8F"/>
      </a:accent1>
      <a:accent2>
        <a:srgbClr val="283583"/>
      </a:accent2>
      <a:accent3>
        <a:srgbClr val="6FBC85"/>
      </a:accent3>
      <a:accent4>
        <a:srgbClr val="03D285"/>
      </a:accent4>
      <a:accent5>
        <a:srgbClr val="ED73AA"/>
      </a:accent5>
      <a:accent6>
        <a:srgbClr val="7C7B7B"/>
      </a:accent6>
      <a:hlink>
        <a:srgbClr val="213A8F"/>
      </a:hlink>
      <a:folHlink>
        <a:srgbClr val="6FBC85"/>
      </a:folHlink>
    </a:clrScheme>
    <a:fontScheme name="INSIGN Fonts">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solidFill>
            <a:schemeClr val="tx1"/>
          </a:solidFill>
        </a:ln>
      </a:spPr>
      <a:bodyPr rtlCol="0" anchor="ctr"/>
      <a:lstStyle>
        <a:defPPr algn="ctr">
          <a:defRPr sz="11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100" dirty="0" err="1" smtClean="0"/>
        </a:defPPr>
      </a:lstStyle>
    </a:txDef>
  </a:objectDefaults>
  <a:extraClrSchemeLst/>
</a:theme>
</file>

<file path=ppt/theme/theme3.xml><?xml version="1.0" encoding="utf-8"?>
<a:theme xmlns:a="http://schemas.openxmlformats.org/drawingml/2006/main" name="CFE CGS">
  <a:themeElements>
    <a:clrScheme name="CFE">
      <a:dk1>
        <a:srgbClr val="7C7B7B"/>
      </a:dk1>
      <a:lt1>
        <a:sysClr val="window" lastClr="FFFFFF"/>
      </a:lt1>
      <a:dk2>
        <a:srgbClr val="213A8F"/>
      </a:dk2>
      <a:lt2>
        <a:srgbClr val="D8D8D8"/>
      </a:lt2>
      <a:accent1>
        <a:srgbClr val="213A8F"/>
      </a:accent1>
      <a:accent2>
        <a:srgbClr val="283583"/>
      </a:accent2>
      <a:accent3>
        <a:srgbClr val="6FBC85"/>
      </a:accent3>
      <a:accent4>
        <a:srgbClr val="03D285"/>
      </a:accent4>
      <a:accent5>
        <a:srgbClr val="ED73AA"/>
      </a:accent5>
      <a:accent6>
        <a:srgbClr val="7C7B7B"/>
      </a:accent6>
      <a:hlink>
        <a:srgbClr val="213A8F"/>
      </a:hlink>
      <a:folHlink>
        <a:srgbClr val="6FBC85"/>
      </a:folHlink>
    </a:clrScheme>
    <a:fontScheme name="INSIGN Fonts">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solidFill>
            <a:schemeClr val="tx1"/>
          </a:solidFill>
        </a:ln>
      </a:spPr>
      <a:bodyPr rtlCol="0" anchor="ctr"/>
      <a:lstStyle>
        <a:defPPr algn="ctr">
          <a:defRPr sz="11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100" dirty="0" err="1" smtClean="0"/>
        </a:defPPr>
      </a:lstStyle>
    </a:txDef>
  </a:objectDefaults>
  <a:extraClrSchemeLst/>
  <a:extLst>
    <a:ext uri="{05A4C25C-085E-4340-85A3-A5531E510DB2}">
      <thm15:themeFamily xmlns:thm15="http://schemas.microsoft.com/office/thememl/2012/main" name="Présentation4" id="{5473FDBE-27D7-4128-A39F-CF6CBE992F77}" vid="{DE5BBEE2-5380-40CF-BF70-C8D31AC1C175}"/>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3366</TotalTime>
  <Words>1810</Words>
  <Application>Microsoft Office PowerPoint</Application>
  <PresentationFormat>Affichage à l'écran (4:3)</PresentationFormat>
  <Paragraphs>279</Paragraphs>
  <Slides>23</Slides>
  <Notes>11</Notes>
  <HiddenSlides>0</HiddenSlides>
  <MMClips>0</MMClips>
  <ScaleCrop>false</ScaleCrop>
  <HeadingPairs>
    <vt:vector size="8" baseType="variant">
      <vt:variant>
        <vt:lpstr>Polices utilisées</vt:lpstr>
      </vt:variant>
      <vt:variant>
        <vt:i4>5</vt:i4>
      </vt:variant>
      <vt:variant>
        <vt:lpstr>Thème</vt:lpstr>
      </vt:variant>
      <vt:variant>
        <vt:i4>3</vt:i4>
      </vt:variant>
      <vt:variant>
        <vt:lpstr>Serveurs OLE incorporés</vt:lpstr>
      </vt:variant>
      <vt:variant>
        <vt:i4>1</vt:i4>
      </vt:variant>
      <vt:variant>
        <vt:lpstr>Titres des diapositives</vt:lpstr>
      </vt:variant>
      <vt:variant>
        <vt:i4>23</vt:i4>
      </vt:variant>
    </vt:vector>
  </HeadingPairs>
  <TitlesOfParts>
    <vt:vector size="32" baseType="lpstr">
      <vt:lpstr>Arial</vt:lpstr>
      <vt:lpstr>Arial Black</vt:lpstr>
      <vt:lpstr>Calibri</vt:lpstr>
      <vt:lpstr>Times New Roman</vt:lpstr>
      <vt:lpstr>Wingdings</vt:lpstr>
      <vt:lpstr>Thème Office</vt:lpstr>
      <vt:lpstr>Présentation1</vt:lpstr>
      <vt:lpstr>CFE CGS</vt:lpstr>
      <vt:lpstr>think-cell Slide</vt:lpstr>
      <vt:lpstr>Point sur la loi Avenir professionnel du 5 09 2018  Egalité professionnelle </vt:lpstr>
      <vt:lpstr>Projet de loi</vt:lpstr>
      <vt:lpstr>Concertation égalité professionnelle</vt:lpstr>
      <vt:lpstr>Decision du gouvernement CPF</vt:lpstr>
      <vt:lpstr>Egalité femmes/hommes dans la loi Avenir professionnel</vt:lpstr>
      <vt:lpstr>Egalité femmes/hommes dans la loi Avenir professionnel</vt:lpstr>
      <vt:lpstr>Egalité femmes/hommes dans la loi Avenir professionnel</vt:lpstr>
      <vt:lpstr>Egalité femmes/hommes dans la loi Avenir professionnel</vt:lpstr>
      <vt:lpstr>Egalité femmes/hommes dans la loi Avenir professionnel</vt:lpstr>
      <vt:lpstr>Lien du site du ministère pour plus d’information sur l’index :  </vt:lpstr>
      <vt:lpstr>Egalité femmes/hommes dans la loi Avenir professionnel</vt:lpstr>
      <vt:lpstr>Egalité femmes/hommes dans la loi Avenir professionnel</vt:lpstr>
      <vt:lpstr>Egalité femmes/hommes dans la loi Avenir professionnel</vt:lpstr>
      <vt:lpstr>Egalité femmes/hommes dans la loi Avenir professionnel</vt:lpstr>
      <vt:lpstr>Egalité femmes/hommes dans la loi Avenir professionnel</vt:lpstr>
      <vt:lpstr>Egalité femmes/hommes dans la loi Avenir professionnel</vt:lpstr>
      <vt:lpstr>Egalité femmes/hommes dans la loi Avenir professionnel</vt:lpstr>
      <vt:lpstr>Egalité femmes/hommes dans la loi Avenir professionnel</vt:lpstr>
      <vt:lpstr>Les moyens du CSE dédiés à l’égalité professionnelle femmes-hommes</vt:lpstr>
      <vt:lpstr>Information-consultation sur l’égalité professionnelle femmes-hommes</vt:lpstr>
      <vt:lpstr>La négociation collective sur l’égalité professionnelle femmes-hommes</vt:lpstr>
      <vt:lpstr>La négociation collective sur l’égalité professionnelle femmes-hommes</vt:lpstr>
      <vt:lpstr>Contenu de la négociation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Lea DURY</dc:creator>
  <cp:lastModifiedBy>CFE-CGC DSC</cp:lastModifiedBy>
  <cp:revision>128</cp:revision>
  <cp:lastPrinted>2018-11-27T15:23:37Z</cp:lastPrinted>
  <dcterms:created xsi:type="dcterms:W3CDTF">2018-01-18T11:11:46Z</dcterms:created>
  <dcterms:modified xsi:type="dcterms:W3CDTF">2019-02-18T11:53:14Z</dcterms:modified>
</cp:coreProperties>
</file>