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CFECGCPICARDIE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62" y="1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927E5-F014-406E-9CE1-BA788199A02F}" type="datetimeFigureOut">
              <a:rPr lang="fr-FR" smtClean="0"/>
              <a:pPr/>
              <a:t>03/12/2017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21280-4212-4338-ACB9-D547E1B45D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55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78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478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948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0780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2139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1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579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2285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989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621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25/11/2016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764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25/11/2016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Cartographie des Unions Territoriales CFE-CGC Hauts-de-France (25.11.2016)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F535-1BF7-465A-936E-3EDFEA0DC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0112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ukhles@ao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3921" y="123664"/>
            <a:ext cx="6621236" cy="6549317"/>
          </a:xfrm>
          <a:prstGeom prst="rect">
            <a:avLst/>
          </a:prstGeom>
        </p:spPr>
      </p:pic>
      <p:cxnSp>
        <p:nvCxnSpPr>
          <p:cNvPr id="8" name="Connecteur droit avec flèche 7"/>
          <p:cNvCxnSpPr>
            <a:stCxn id="141" idx="1"/>
          </p:cNvCxnSpPr>
          <p:nvPr/>
        </p:nvCxnSpPr>
        <p:spPr>
          <a:xfrm flipH="1" flipV="1">
            <a:off x="7117189" y="4591254"/>
            <a:ext cx="1608860" cy="5698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147" idx="1"/>
          </p:cNvCxnSpPr>
          <p:nvPr/>
        </p:nvCxnSpPr>
        <p:spPr>
          <a:xfrm flipH="1" flipV="1">
            <a:off x="6457950" y="5161054"/>
            <a:ext cx="2275708" cy="62309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49" idx="1"/>
          </p:cNvCxnSpPr>
          <p:nvPr/>
        </p:nvCxnSpPr>
        <p:spPr>
          <a:xfrm flipH="1" flipV="1">
            <a:off x="6670221" y="6104118"/>
            <a:ext cx="2069590" cy="29886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79" idx="3"/>
          </p:cNvCxnSpPr>
          <p:nvPr/>
        </p:nvCxnSpPr>
        <p:spPr>
          <a:xfrm flipV="1">
            <a:off x="1782084" y="4965118"/>
            <a:ext cx="1802655" cy="5777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1782084" y="5398511"/>
            <a:ext cx="2765423" cy="635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96" idx="3"/>
          </p:cNvCxnSpPr>
          <p:nvPr/>
        </p:nvCxnSpPr>
        <p:spPr>
          <a:xfrm flipV="1">
            <a:off x="1824108" y="3662977"/>
            <a:ext cx="2362437" cy="12177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175" idx="3"/>
          </p:cNvCxnSpPr>
          <p:nvPr/>
        </p:nvCxnSpPr>
        <p:spPr>
          <a:xfrm flipV="1">
            <a:off x="1851660" y="3316692"/>
            <a:ext cx="3071404" cy="12378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125" idx="1"/>
          </p:cNvCxnSpPr>
          <p:nvPr/>
        </p:nvCxnSpPr>
        <p:spPr>
          <a:xfrm rot="10800000" flipV="1">
            <a:off x="5931251" y="1387193"/>
            <a:ext cx="2816704" cy="1231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55" idx="3"/>
          </p:cNvCxnSpPr>
          <p:nvPr/>
        </p:nvCxnSpPr>
        <p:spPr>
          <a:xfrm flipV="1">
            <a:off x="1856764" y="1196006"/>
            <a:ext cx="788465" cy="3463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1647359" y="289463"/>
            <a:ext cx="1561205" cy="27636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113" idx="1"/>
          </p:cNvCxnSpPr>
          <p:nvPr/>
        </p:nvCxnSpPr>
        <p:spPr>
          <a:xfrm rot="10800000" flipV="1">
            <a:off x="4359729" y="318210"/>
            <a:ext cx="2454438" cy="130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H="1">
            <a:off x="5931250" y="2116779"/>
            <a:ext cx="2828868" cy="1365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 flipV="1">
            <a:off x="6872249" y="2313674"/>
            <a:ext cx="1853800" cy="223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138" idx="1"/>
          </p:cNvCxnSpPr>
          <p:nvPr/>
        </p:nvCxnSpPr>
        <p:spPr>
          <a:xfrm rot="10800000">
            <a:off x="6258572" y="2864846"/>
            <a:ext cx="2485968" cy="967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156" idx="3"/>
          </p:cNvCxnSpPr>
          <p:nvPr/>
        </p:nvCxnSpPr>
        <p:spPr>
          <a:xfrm flipV="1">
            <a:off x="1856764" y="1804211"/>
            <a:ext cx="3049972" cy="33515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167" idx="3"/>
          </p:cNvCxnSpPr>
          <p:nvPr/>
        </p:nvCxnSpPr>
        <p:spPr>
          <a:xfrm flipV="1">
            <a:off x="1854528" y="2116778"/>
            <a:ext cx="3460422" cy="6174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stCxn id="137" idx="1"/>
          </p:cNvCxnSpPr>
          <p:nvPr/>
        </p:nvCxnSpPr>
        <p:spPr>
          <a:xfrm flipH="1" flipV="1">
            <a:off x="7929782" y="2537662"/>
            <a:ext cx="818173" cy="7790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154" idx="3"/>
          </p:cNvCxnSpPr>
          <p:nvPr/>
        </p:nvCxnSpPr>
        <p:spPr>
          <a:xfrm>
            <a:off x="1854528" y="950498"/>
            <a:ext cx="2211338" cy="27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124" idx="1"/>
          </p:cNvCxnSpPr>
          <p:nvPr/>
        </p:nvCxnSpPr>
        <p:spPr>
          <a:xfrm flipH="1">
            <a:off x="6098721" y="883286"/>
            <a:ext cx="2641090" cy="4380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6814167" y="25823"/>
            <a:ext cx="1654584" cy="584775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Dunkerque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Dominique </a:t>
            </a:r>
            <a:r>
              <a:rPr lang="fr-FR" sz="800" b="1" dirty="0" smtClean="0">
                <a:latin typeface="Arial Narrow" panose="020B0606020202030204" pitchFamily="34" charset="0"/>
              </a:rPr>
              <a:t>D’HOLLANDER</a:t>
            </a:r>
            <a:endParaRPr lang="fr-FR" sz="800" b="1" dirty="0">
              <a:latin typeface="Arial Narrow" panose="020B0606020202030204" pitchFamily="34" charset="0"/>
            </a:endParaRP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endParaRPr lang="fr-FR" sz="800" dirty="0">
              <a:latin typeface="Arial Narrow" panose="020B0606020202030204" pitchFamily="34" charset="0"/>
            </a:endParaRPr>
          </a:p>
          <a:p>
            <a:r>
              <a:rPr lang="fr-FR" sz="800" dirty="0" smtClean="0">
                <a:latin typeface="Arial Narrow" panose="020B0606020202030204" pitchFamily="34" charset="0"/>
              </a:rPr>
              <a:t>E-mail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8739811" y="613286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Roubaix-Tourcoing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Muriel MALLART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>
                <a:latin typeface="Arial Narrow" panose="020B0606020202030204" pitchFamily="34" charset="0"/>
              </a:rPr>
              <a:t>06 86 46 71 10</a:t>
            </a:r>
          </a:p>
          <a:p>
            <a:r>
              <a:rPr lang="fr-FR" sz="800" dirty="0">
                <a:latin typeface="Arial Narrow" panose="020B0606020202030204" pitchFamily="34" charset="0"/>
              </a:rPr>
              <a:t>mmallart@numericable.fr</a:t>
            </a:r>
          </a:p>
        </p:txBody>
      </p:sp>
      <p:sp>
        <p:nvSpPr>
          <p:cNvPr id="125" name="ZoneTexte 124"/>
          <p:cNvSpPr txBox="1"/>
          <p:nvPr/>
        </p:nvSpPr>
        <p:spPr>
          <a:xfrm>
            <a:off x="8747955" y="1217916"/>
            <a:ext cx="1606258" cy="338554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Lille</a:t>
            </a:r>
          </a:p>
          <a:p>
            <a:r>
              <a:rPr lang="fr-FR" sz="800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Annick </a:t>
            </a:r>
            <a:r>
              <a:rPr lang="fr-FR" sz="800" b="1" smtClean="0">
                <a:latin typeface="Arial Narrow" panose="020B0606020202030204" pitchFamily="34" charset="0"/>
                <a:sym typeface="Wingdings" panose="05000000000000000000" pitchFamily="2" charset="2"/>
              </a:rPr>
              <a:t>DERIYKE</a:t>
            </a:r>
            <a:r>
              <a:rPr lang="fr-FR" sz="800" smtClean="0">
                <a:latin typeface="Arial Narrow" panose="020B0606020202030204" pitchFamily="34" charset="0"/>
                <a:sym typeface="Wingdings" panose="05000000000000000000" pitchFamily="2" charset="2"/>
              </a:rPr>
              <a:t>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8734213" y="1846778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Douai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Jean-Claude QUEVA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>
                <a:latin typeface="Arial Narrow" panose="020B0606020202030204" pitchFamily="34" charset="0"/>
              </a:rPr>
              <a:t>06 81 59 59 41</a:t>
            </a:r>
          </a:p>
          <a:p>
            <a:r>
              <a:rPr lang="fr-FR" sz="800" dirty="0">
                <a:latin typeface="Arial Narrow" panose="020B0606020202030204" pitchFamily="34" charset="0"/>
              </a:rPr>
              <a:t>uldcfecgc@orange.fr</a:t>
            </a:r>
          </a:p>
          <a:p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8741822" y="2430502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/>
              <a:t>UL Valenciennes</a:t>
            </a:r>
          </a:p>
          <a:p>
            <a:r>
              <a:rPr lang="fr-FR" sz="800" b="1" dirty="0"/>
              <a:t>Bernadette GRIERE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/>
              <a:t>06 79 16 90 21</a:t>
            </a:r>
          </a:p>
          <a:p>
            <a:r>
              <a:rPr lang="fr-FR" sz="800" dirty="0"/>
              <a:t>griereb@gmail.com</a:t>
            </a:r>
          </a:p>
          <a:p>
            <a:endParaRPr lang="fr-FR" sz="800" dirty="0"/>
          </a:p>
        </p:txBody>
      </p:sp>
      <p:sp>
        <p:nvSpPr>
          <p:cNvPr id="137" name="ZoneTexte 136"/>
          <p:cNvSpPr txBox="1"/>
          <p:nvPr/>
        </p:nvSpPr>
        <p:spPr>
          <a:xfrm>
            <a:off x="8747955" y="3046682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dirty="0">
                <a:latin typeface="Arial Narrow" panose="020B0606020202030204" pitchFamily="34" charset="0"/>
              </a:rPr>
              <a:t>UL </a:t>
            </a:r>
            <a:r>
              <a:rPr lang="fr-FR" sz="800" b="1" dirty="0">
                <a:latin typeface="Arial Narrow" panose="020B0606020202030204" pitchFamily="34" charset="0"/>
              </a:rPr>
              <a:t>Maubeuge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Patrick LATINUS</a:t>
            </a:r>
            <a:r>
              <a:rPr lang="fr-FR" sz="800" dirty="0">
                <a:latin typeface="Arial Narrow" panose="020B0606020202030204" pitchFamily="34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("/>
            </a:pPr>
            <a:r>
              <a:rPr lang="fr-FR" sz="800" dirty="0">
                <a:latin typeface="Arial Narrow" panose="020B0606020202030204" pitchFamily="34" charset="0"/>
              </a:rPr>
              <a:t>06 73 78 93 45</a:t>
            </a:r>
          </a:p>
          <a:p>
            <a:r>
              <a:rPr lang="fr-FR" sz="800" dirty="0">
                <a:latin typeface="Arial Narrow" panose="020B0606020202030204" pitchFamily="34" charset="0"/>
              </a:rPr>
              <a:t>patrick.latinus@gmail.com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8744540" y="3662977"/>
            <a:ext cx="1620000" cy="338554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</a:t>
            </a:r>
            <a:r>
              <a:rPr lang="fr-FR" sz="800" b="1" dirty="0" smtClean="0">
                <a:latin typeface="Arial Narrow" panose="020B0606020202030204" pitchFamily="34" charset="0"/>
              </a:rPr>
              <a:t>Cambrai</a:t>
            </a:r>
            <a:endParaRPr lang="fr-FR" sz="800" b="1" dirty="0">
              <a:latin typeface="Arial Narrow" panose="020B0606020202030204" pitchFamily="34" charset="0"/>
            </a:endParaRPr>
          </a:p>
          <a:p>
            <a:r>
              <a:rPr lang="fr-FR" sz="800" dirty="0" smtClean="0">
                <a:latin typeface="Arial Narrow" panose="020B0606020202030204" pitchFamily="34" charset="0"/>
              </a:rPr>
              <a:t>Non désigné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8726049" y="4891054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Laon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Marie-Laure DUFOURCQ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>
                <a:latin typeface="Arial Narrow" panose="020B0606020202030204" pitchFamily="34" charset="0"/>
              </a:rPr>
              <a:t>06 26 57 72 04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ml_dufourcq@hotmail.com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8733658" y="5514147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Soissons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Benoit AMANCY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>
                <a:latin typeface="Arial Narrow" panose="020B0606020202030204" pitchFamily="34" charset="0"/>
              </a:rPr>
              <a:t>06 20 83 51 78</a:t>
            </a:r>
          </a:p>
          <a:p>
            <a:r>
              <a:rPr lang="fr-FR" sz="800" dirty="0">
                <a:latin typeface="Arial Narrow" panose="020B0606020202030204" pitchFamily="34" charset="0"/>
              </a:rPr>
              <a:t>benoit.amancy@free.fr</a:t>
            </a:r>
          </a:p>
          <a:p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8739811" y="6132981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Château-Thierry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Dominique PREVOST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06 98 74 33 84</a:t>
            </a:r>
            <a:endParaRPr lang="fr-FR" sz="800" dirty="0">
              <a:latin typeface="Arial Narrow" panose="020B0606020202030204" pitchFamily="34" charset="0"/>
            </a:endParaRPr>
          </a:p>
          <a:p>
            <a:r>
              <a:rPr lang="fr-FR" sz="800" dirty="0">
                <a:latin typeface="Arial Narrow" panose="020B0606020202030204" pitchFamily="34" charset="0"/>
              </a:rPr>
              <a:t>dominiqueprevost@ymail.com</a:t>
            </a:r>
          </a:p>
          <a:p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44928" y="61250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Calais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Jean-Claude EECKHOUT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>
                <a:latin typeface="Arial Narrow" panose="020B0606020202030204" pitchFamily="34" charset="0"/>
              </a:rPr>
              <a:t>06 12 13 69 18</a:t>
            </a:r>
          </a:p>
          <a:p>
            <a:r>
              <a:rPr lang="fr-FR" sz="800" dirty="0">
                <a:latin typeface="Arial Narrow" panose="020B0606020202030204" pitchFamily="34" charset="0"/>
              </a:rPr>
              <a:t>Jc.eeckhout@club-internet.fr</a:t>
            </a:r>
          </a:p>
          <a:p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34528" y="680498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Saint- Omer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Michel COLIN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>
                <a:latin typeface="Arial Narrow" panose="020B0606020202030204" pitchFamily="34" charset="0"/>
              </a:rPr>
              <a:t>06 45 00 57 75</a:t>
            </a:r>
          </a:p>
          <a:p>
            <a:r>
              <a:rPr lang="fr-FR" sz="800" dirty="0">
                <a:latin typeface="Arial Narrow" panose="020B0606020202030204" pitchFamily="34" charset="0"/>
              </a:rPr>
              <a:t>Colin.michel@ymail.com</a:t>
            </a:r>
          </a:p>
          <a:p>
            <a:endParaRPr lang="fr-FR" dirty="0"/>
          </a:p>
        </p:txBody>
      </p:sp>
      <p:sp>
        <p:nvSpPr>
          <p:cNvPr id="155" name="ZoneTexte 154"/>
          <p:cNvSpPr txBox="1"/>
          <p:nvPr/>
        </p:nvSpPr>
        <p:spPr>
          <a:xfrm>
            <a:off x="236764" y="1272375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Boulogne-Sur- Mer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Rachel SAILLY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>
                <a:latin typeface="Arial Narrow" panose="020B0606020202030204" pitchFamily="34" charset="0"/>
              </a:rPr>
              <a:t>06 07 60 94 47</a:t>
            </a:r>
          </a:p>
          <a:p>
            <a:r>
              <a:rPr lang="fr-FR" sz="800" dirty="0">
                <a:latin typeface="Arial Narrow" panose="020B0606020202030204" pitchFamily="34" charset="0"/>
              </a:rPr>
              <a:t>hsailly@wanadoo.fr</a:t>
            </a:r>
          </a:p>
          <a:p>
            <a:endParaRPr lang="fr-FR" dirty="0"/>
          </a:p>
        </p:txBody>
      </p:sp>
      <p:sp>
        <p:nvSpPr>
          <p:cNvPr id="156" name="ZoneTexte 155"/>
          <p:cNvSpPr txBox="1"/>
          <p:nvPr/>
        </p:nvSpPr>
        <p:spPr>
          <a:xfrm>
            <a:off x="236764" y="1869366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Béthune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Evelyne VANCOETSEM</a:t>
            </a:r>
          </a:p>
          <a:p>
            <a:pPr marL="171450" indent="-171450">
              <a:buFont typeface="Wingdings" panose="05000000000000000000" pitchFamily="2" charset="2"/>
              <a:buChar char="("/>
            </a:pPr>
            <a:r>
              <a:rPr lang="fr-FR" sz="800" dirty="0">
                <a:latin typeface="Arial Narrow" panose="020B0606020202030204" pitchFamily="34" charset="0"/>
              </a:rPr>
              <a:t>03 21 08 44 46</a:t>
            </a:r>
          </a:p>
          <a:p>
            <a:r>
              <a:rPr lang="fr-FR" sz="800" dirty="0">
                <a:latin typeface="Arial Narrow" panose="020B0606020202030204" pitchFamily="34" charset="0"/>
              </a:rPr>
              <a:t>evelyne.vancoetsem@mpsa.com</a:t>
            </a:r>
          </a:p>
          <a:p>
            <a:endParaRPr lang="fr-FR" dirty="0"/>
          </a:p>
        </p:txBody>
      </p:sp>
      <p:sp>
        <p:nvSpPr>
          <p:cNvPr id="167" name="ZoneTexte 166"/>
          <p:cNvSpPr txBox="1"/>
          <p:nvPr/>
        </p:nvSpPr>
        <p:spPr>
          <a:xfrm>
            <a:off x="234528" y="2464186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Lens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Gérard WAQUIER</a:t>
            </a:r>
          </a:p>
          <a:p>
            <a:pPr marL="171450" indent="-171450">
              <a:buFont typeface="Wingdings" panose="05000000000000000000" pitchFamily="2" charset="2"/>
              <a:buChar char="("/>
            </a:pPr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06 33 05 75 87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Waquier.gerard@orange.fr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12272" y="3679305"/>
            <a:ext cx="1620000" cy="615553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Abbeville</a:t>
            </a:r>
          </a:p>
          <a:p>
            <a:r>
              <a:rPr lang="fr-FR" sz="800" b="1" dirty="0" smtClean="0">
                <a:latin typeface="Arial Narrow" panose="020B0606020202030204" pitchFamily="34" charset="0"/>
              </a:rPr>
              <a:t>Souad MOUCKLES</a:t>
            </a:r>
          </a:p>
          <a:p>
            <a:endParaRPr lang="fr-FR" dirty="0"/>
          </a:p>
        </p:txBody>
      </p:sp>
      <p:sp>
        <p:nvSpPr>
          <p:cNvPr id="175" name="ZoneTexte 174"/>
          <p:cNvSpPr txBox="1"/>
          <p:nvPr/>
        </p:nvSpPr>
        <p:spPr>
          <a:xfrm>
            <a:off x="204108" y="4000500"/>
            <a:ext cx="1647552" cy="110799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 smtClean="0">
                <a:latin typeface="Arial Narrow" panose="020B0606020202030204" pitchFamily="34" charset="0"/>
              </a:rPr>
              <a:t>UL</a:t>
            </a:r>
            <a:r>
              <a:rPr lang="fr-FR" sz="800" dirty="0" smtClean="0">
                <a:latin typeface="Arial Narrow" panose="020B0606020202030204" pitchFamily="34" charset="0"/>
              </a:rPr>
              <a:t> </a:t>
            </a:r>
            <a:r>
              <a:rPr lang="fr-FR" sz="800" b="1" dirty="0" smtClean="0">
                <a:latin typeface="Arial Narrow" panose="020B0606020202030204" pitchFamily="34" charset="0"/>
              </a:rPr>
              <a:t>Albert/Méaulte</a:t>
            </a:r>
          </a:p>
          <a:p>
            <a:r>
              <a:rPr lang="fr-FR" sz="800" b="1" dirty="0" smtClean="0">
                <a:latin typeface="Arial Narrow" panose="020B0606020202030204" pitchFamily="34" charset="0"/>
              </a:rPr>
              <a:t>Souad MOUCKLES</a:t>
            </a:r>
          </a:p>
          <a:p>
            <a:r>
              <a:rPr lang="fr-FR" sz="800" dirty="0" smtClean="0"/>
              <a:t>06.31.79.94.46</a:t>
            </a:r>
          </a:p>
          <a:p>
            <a:r>
              <a:rPr lang="fr-FR" sz="800" u="sng" dirty="0" smtClean="0">
                <a:hlinkClick r:id="rId3"/>
              </a:rPr>
              <a:t>moukhles@aol.com</a:t>
            </a:r>
            <a:endParaRPr lang="fr-FR" sz="800" dirty="0" smtClean="0"/>
          </a:p>
          <a:p>
            <a:endParaRPr lang="fr-FR" sz="800" b="1" dirty="0" smtClean="0">
              <a:latin typeface="Arial Narrow" panose="020B0606020202030204" pitchFamily="34" charset="0"/>
            </a:endParaRPr>
          </a:p>
          <a:p>
            <a:endParaRPr lang="fr-FR" sz="800" b="1" dirty="0" smtClean="0">
              <a:latin typeface="Arial Narrow" panose="020B0606020202030204" pitchFamily="34" charset="0"/>
            </a:endParaRPr>
          </a:p>
          <a:p>
            <a:endParaRPr lang="fr-FR" dirty="0"/>
          </a:p>
        </p:txBody>
      </p:sp>
      <p:sp>
        <p:nvSpPr>
          <p:cNvPr id="179" name="ZoneTexte 178"/>
          <p:cNvSpPr txBox="1"/>
          <p:nvPr/>
        </p:nvSpPr>
        <p:spPr>
          <a:xfrm>
            <a:off x="162084" y="5235118"/>
            <a:ext cx="1620000" cy="615553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Beauvais</a:t>
            </a:r>
          </a:p>
          <a:p>
            <a:pPr lvl="0"/>
            <a:r>
              <a:rPr lang="fr-FR" sz="800" b="1" dirty="0" smtClean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Eric AIME </a:t>
            </a:r>
            <a:r>
              <a:rPr lang="fr-FR" sz="800" dirty="0" smtClean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(référent UD Oise)</a:t>
            </a:r>
            <a:endParaRPr lang="fr-FR" sz="800" dirty="0">
              <a:solidFill>
                <a:prstClr val="black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endParaRPr lang="fr-FR" dirty="0"/>
          </a:p>
        </p:txBody>
      </p:sp>
      <p:sp>
        <p:nvSpPr>
          <p:cNvPr id="180" name="ZoneTexte 179"/>
          <p:cNvSpPr txBox="1"/>
          <p:nvPr/>
        </p:nvSpPr>
        <p:spPr>
          <a:xfrm>
            <a:off x="162084" y="5763986"/>
            <a:ext cx="1620000" cy="338554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Compiègne</a:t>
            </a:r>
          </a:p>
          <a:p>
            <a:pPr lvl="0"/>
            <a:r>
              <a:rPr lang="fr-FR" sz="800" b="1" dirty="0" smtClean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Eric AIME </a:t>
            </a:r>
            <a:r>
              <a:rPr lang="fr-FR" sz="800" dirty="0" smtClean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(référent UD Oise)</a:t>
            </a:r>
            <a:endParaRPr lang="fr-FR" sz="800" dirty="0">
              <a:solidFill>
                <a:prstClr val="black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</p:txBody>
      </p:sp>
      <p:sp>
        <p:nvSpPr>
          <p:cNvPr id="168" name="Espace réservé du pied de page 167"/>
          <p:cNvSpPr>
            <a:spLocks noGrp="1"/>
          </p:cNvSpPr>
          <p:nvPr>
            <p:ph type="ftr" sz="quarter" idx="11"/>
          </p:nvPr>
        </p:nvSpPr>
        <p:spPr>
          <a:xfrm>
            <a:off x="3740974" y="6396292"/>
            <a:ext cx="4836635" cy="365125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  <a:latin typeface="Berlin Sans FB" panose="020E0602020502020306" pitchFamily="34" charset="0"/>
              </a:rPr>
              <a:t>Cartographie des référents réseau EQUILIBRE CFE-CGC Hauts-de-France</a:t>
            </a:r>
            <a:r>
              <a:rPr lang="fr-FR" sz="1100" b="1" dirty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fr-FR" sz="800">
                <a:solidFill>
                  <a:srgbClr val="C00000"/>
                </a:solidFill>
                <a:latin typeface="Berlin Sans FB" panose="020E0602020502020306" pitchFamily="34" charset="0"/>
              </a:rPr>
              <a:t>(28.11.2016</a:t>
            </a:r>
            <a:r>
              <a:rPr lang="fr-FR" sz="800" dirty="0">
                <a:solidFill>
                  <a:srgbClr val="C00000"/>
                </a:solidFill>
                <a:latin typeface="Berlin Sans FB" panose="020E0602020502020306" pitchFamily="34" charset="0"/>
              </a:rPr>
              <a:t>)</a:t>
            </a:r>
          </a:p>
        </p:txBody>
      </p:sp>
      <p:cxnSp>
        <p:nvCxnSpPr>
          <p:cNvPr id="198" name="Connecteur droit avec flèche 197"/>
          <p:cNvCxnSpPr/>
          <p:nvPr/>
        </p:nvCxnSpPr>
        <p:spPr>
          <a:xfrm flipH="1">
            <a:off x="5453048" y="428277"/>
            <a:ext cx="3311236" cy="9654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3" name="ZoneTexte 202"/>
          <p:cNvSpPr txBox="1"/>
          <p:nvPr/>
        </p:nvSpPr>
        <p:spPr>
          <a:xfrm>
            <a:off x="8739811" y="45870"/>
            <a:ext cx="1620000" cy="540000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Armentières</a:t>
            </a:r>
          </a:p>
          <a:p>
            <a:r>
              <a:rPr lang="fr-FR" sz="800" b="1" dirty="0">
                <a:latin typeface="Arial Narrow" panose="020B0606020202030204" pitchFamily="34" charset="0"/>
              </a:rPr>
              <a:t>Michel GEKIERE </a:t>
            </a: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>
                <a:latin typeface="Arial Narrow" panose="020B0606020202030204" pitchFamily="34" charset="0"/>
              </a:rPr>
              <a:t>06 80 10 38 30</a:t>
            </a:r>
          </a:p>
          <a:p>
            <a:r>
              <a:rPr lang="fr-FR" sz="800" dirty="0">
                <a:latin typeface="Arial Narrow" panose="020B0606020202030204" pitchFamily="34" charset="0"/>
              </a:rPr>
              <a:t>michel.gekiere@wanadoo.fr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204108" y="4711446"/>
            <a:ext cx="1620000" cy="338554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</a:t>
            </a:r>
            <a:r>
              <a:rPr lang="fr-FR" sz="800" dirty="0">
                <a:latin typeface="Arial Narrow" panose="020B0606020202030204" pitchFamily="34" charset="0"/>
              </a:rPr>
              <a:t> </a:t>
            </a:r>
            <a:r>
              <a:rPr lang="fr-FR" sz="800" b="1" dirty="0" smtClean="0">
                <a:latin typeface="Arial Narrow" panose="020B0606020202030204" pitchFamily="34" charset="0"/>
              </a:rPr>
              <a:t>Amiens</a:t>
            </a:r>
          </a:p>
          <a:p>
            <a:r>
              <a:rPr lang="fr-FR" sz="800" b="1" dirty="0" smtClean="0">
                <a:latin typeface="Arial Narrow" panose="020B0606020202030204" pitchFamily="34" charset="0"/>
              </a:rPr>
              <a:t>Souad MOUCKLES</a:t>
            </a:r>
            <a:endParaRPr lang="fr-FR" sz="800" b="1" dirty="0">
              <a:latin typeface="Arial Narrow" panose="020B0606020202030204" pitchFamily="34" charset="0"/>
            </a:endParaRPr>
          </a:p>
        </p:txBody>
      </p:sp>
      <p:cxnSp>
        <p:nvCxnSpPr>
          <p:cNvPr id="98" name="Connecteur droit avec flèche 97"/>
          <p:cNvCxnSpPr/>
          <p:nvPr/>
        </p:nvCxnSpPr>
        <p:spPr>
          <a:xfrm flipV="1">
            <a:off x="1815944" y="3046682"/>
            <a:ext cx="1278320" cy="799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3" name="ZoneTexte 102"/>
          <p:cNvSpPr txBox="1"/>
          <p:nvPr/>
        </p:nvSpPr>
        <p:spPr>
          <a:xfrm>
            <a:off x="234528" y="3046682"/>
            <a:ext cx="1620000" cy="58477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</a:t>
            </a:r>
            <a:r>
              <a:rPr lang="fr-FR" sz="800" b="1" dirty="0" smtClean="0">
                <a:latin typeface="Arial Narrow" panose="020B0606020202030204" pitchFamily="34" charset="0"/>
              </a:rPr>
              <a:t>Arras</a:t>
            </a:r>
            <a:endParaRPr lang="fr-FR" sz="800" b="1" dirty="0">
              <a:latin typeface="Arial Narrow" panose="020B0606020202030204" pitchFamily="34" charset="0"/>
            </a:endParaRPr>
          </a:p>
          <a:p>
            <a:r>
              <a:rPr lang="fr-FR" sz="800" b="1" dirty="0" smtClean="0">
                <a:latin typeface="Arial Narrow" panose="020B0606020202030204" pitchFamily="34" charset="0"/>
              </a:rPr>
              <a:t>Nathalie HARDAT</a:t>
            </a:r>
            <a:endParaRPr lang="fr-FR" sz="800" b="1" dirty="0">
              <a:latin typeface="Arial Narrow" panose="020B0606020202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("/>
            </a:pPr>
            <a:r>
              <a:rPr lang="fr-FR" sz="8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06 64 66 16 40</a:t>
            </a:r>
            <a:endParaRPr lang="fr-FR" sz="800" dirty="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r>
              <a:rPr lang="fr-FR" sz="8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nhardat@orange.fr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V="1">
            <a:off x="1864928" y="2464186"/>
            <a:ext cx="3352051" cy="8095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ZoneTexte 108"/>
          <p:cNvSpPr txBox="1"/>
          <p:nvPr/>
        </p:nvSpPr>
        <p:spPr>
          <a:xfrm>
            <a:off x="154464" y="6245929"/>
            <a:ext cx="1620000" cy="338554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</a:t>
            </a:r>
            <a:r>
              <a:rPr lang="fr-FR" sz="800" b="1" dirty="0" smtClean="0">
                <a:latin typeface="Arial Narrow" panose="020B0606020202030204" pitchFamily="34" charset="0"/>
              </a:rPr>
              <a:t>Creil</a:t>
            </a:r>
            <a:endParaRPr lang="fr-FR" sz="800" b="1" dirty="0">
              <a:latin typeface="Arial Narrow" panose="020B0606020202030204" pitchFamily="34" charset="0"/>
            </a:endParaRPr>
          </a:p>
          <a:p>
            <a:pPr lvl="0"/>
            <a:r>
              <a:rPr lang="fr-FR" sz="800" b="1" dirty="0" smtClean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Eric AIME </a:t>
            </a:r>
            <a:r>
              <a:rPr lang="fr-FR" sz="800" dirty="0" smtClean="0">
                <a:solidFill>
                  <a:prstClr val="black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(référent UD Oise)</a:t>
            </a:r>
            <a:endParaRPr lang="fr-FR" sz="800" dirty="0">
              <a:solidFill>
                <a:prstClr val="black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</p:txBody>
      </p:sp>
      <p:cxnSp>
        <p:nvCxnSpPr>
          <p:cNvPr id="110" name="Connecteur droit avec flèche 109"/>
          <p:cNvCxnSpPr/>
          <p:nvPr/>
        </p:nvCxnSpPr>
        <p:spPr>
          <a:xfrm flipV="1">
            <a:off x="1793416" y="5469118"/>
            <a:ext cx="2754091" cy="1018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4" name="ZoneTexte 113"/>
          <p:cNvSpPr txBox="1"/>
          <p:nvPr/>
        </p:nvSpPr>
        <p:spPr>
          <a:xfrm>
            <a:off x="8726049" y="4271850"/>
            <a:ext cx="1620000" cy="58477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800" b="1" dirty="0">
                <a:latin typeface="Arial Narrow" panose="020B0606020202030204" pitchFamily="34" charset="0"/>
              </a:rPr>
              <a:t>UL </a:t>
            </a:r>
            <a:r>
              <a:rPr lang="fr-FR" sz="800" b="1" dirty="0" smtClean="0">
                <a:latin typeface="Arial Narrow" panose="020B0606020202030204" pitchFamily="34" charset="0"/>
              </a:rPr>
              <a:t>Saint Quentin</a:t>
            </a:r>
            <a:endParaRPr lang="fr-FR" sz="800" b="1" dirty="0">
              <a:latin typeface="Arial Narrow" panose="020B0606020202030204" pitchFamily="34" charset="0"/>
            </a:endParaRPr>
          </a:p>
          <a:p>
            <a:r>
              <a:rPr lang="fr-FR" sz="800" b="1" dirty="0" smtClean="0">
                <a:latin typeface="Arial Narrow" panose="020B0606020202030204" pitchFamily="34" charset="0"/>
              </a:rPr>
              <a:t>Jean François CANOINE</a:t>
            </a:r>
            <a:endParaRPr lang="fr-FR" sz="800" b="1" dirty="0">
              <a:latin typeface="Arial Narrow" panose="020B0606020202030204" pitchFamily="34" charset="0"/>
            </a:endParaRPr>
          </a:p>
          <a:p>
            <a:r>
              <a:rPr lang="fr-FR" sz="800" dirty="0">
                <a:latin typeface="Arial Narrow" panose="020B0606020202030204" pitchFamily="34" charset="0"/>
                <a:sym typeface="Wingdings" panose="05000000000000000000" pitchFamily="2" charset="2"/>
              </a:rPr>
              <a:t> </a:t>
            </a:r>
            <a:r>
              <a:rPr lang="fr-FR" sz="800" dirty="0" smtClean="0">
                <a:latin typeface="Arial Narrow" panose="020B0606020202030204" pitchFamily="34" charset="0"/>
              </a:rPr>
              <a:t>06 83 93 64 71</a:t>
            </a:r>
            <a:endParaRPr lang="fr-FR" sz="800" dirty="0">
              <a:latin typeface="Arial Narrow" panose="020B0606020202030204" pitchFamily="34" charset="0"/>
            </a:endParaRPr>
          </a:p>
          <a:p>
            <a:r>
              <a:rPr lang="fr-FR" sz="800" b="1" dirty="0" smtClean="0">
                <a:latin typeface="Arial Narrow" panose="020B0606020202030204" pitchFamily="34" charset="0"/>
              </a:rPr>
              <a:t>Jean-francois.canoine@laposte.net</a:t>
            </a:r>
            <a:endParaRPr lang="fr-FR" sz="800" dirty="0">
              <a:latin typeface="Arial Narrow" panose="020B0606020202030204" pitchFamily="34" charset="0"/>
            </a:endParaRPr>
          </a:p>
        </p:txBody>
      </p:sp>
      <p:cxnSp>
        <p:nvCxnSpPr>
          <p:cNvPr id="115" name="Connecteur droit avec flèche 114"/>
          <p:cNvCxnSpPr/>
          <p:nvPr/>
        </p:nvCxnSpPr>
        <p:spPr>
          <a:xfrm flipH="1" flipV="1">
            <a:off x="6392636" y="3780064"/>
            <a:ext cx="2333413" cy="79153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69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231</Words>
  <Application>Microsoft Office PowerPoint</Application>
  <PresentationFormat>Personnalisé</PresentationFormat>
  <Paragraphs>84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URCFECGCPICARDIE</dc:creator>
  <cp:lastModifiedBy>Windows 8</cp:lastModifiedBy>
  <cp:revision>67</cp:revision>
  <cp:lastPrinted>2016-11-25T10:52:42Z</cp:lastPrinted>
  <dcterms:created xsi:type="dcterms:W3CDTF">2016-11-21T13:22:03Z</dcterms:created>
  <dcterms:modified xsi:type="dcterms:W3CDTF">2017-12-03T22:01:56Z</dcterms:modified>
</cp:coreProperties>
</file>